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7c7d61f43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de0a95ab1474b"/>
  </p:sldMasterIdLst>
  <p:sldIdLst>
    <p:sldId xmlns:r="http://schemas.openxmlformats.org/officeDocument/2006/relationships" id="256" r:id="R345890ea805a4c7a"/>
    <p:sldId xmlns:r="http://schemas.openxmlformats.org/officeDocument/2006/relationships" id="257" r:id="R062b118ac57c4483"/>
    <p:sldId xmlns:r="http://schemas.openxmlformats.org/officeDocument/2006/relationships" id="258" r:id="R666d9184ffec45a7"/>
    <p:sldId xmlns:r="http://schemas.openxmlformats.org/officeDocument/2006/relationships" id="259" r:id="R3afb7b769b884004"/>
    <p:sldId xmlns:r="http://schemas.openxmlformats.org/officeDocument/2006/relationships" id="260" r:id="R54761b909edc40ac"/>
    <p:sldId xmlns:r="http://schemas.openxmlformats.org/officeDocument/2006/relationships" id="261" r:id="Rf26985373ed7497d"/>
    <p:sldId xmlns:r="http://schemas.openxmlformats.org/officeDocument/2006/relationships" id="262" r:id="Re7bfde1b2b03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de0a95ab1474b" /><Relationship Type="http://schemas.openxmlformats.org/officeDocument/2006/relationships/slide" Target="/ppt/slides/slide1.xml" Id="R345890ea805a4c7a" /><Relationship Type="http://schemas.openxmlformats.org/officeDocument/2006/relationships/slide" Target="/ppt/slides/slide2.xml" Id="R062b118ac57c4483" /><Relationship Type="http://schemas.openxmlformats.org/officeDocument/2006/relationships/slide" Target="/ppt/slides/slide3.xml" Id="R666d9184ffec45a7" /><Relationship Type="http://schemas.openxmlformats.org/officeDocument/2006/relationships/slide" Target="/ppt/slides/slide4.xml" Id="R3afb7b769b884004" /><Relationship Type="http://schemas.openxmlformats.org/officeDocument/2006/relationships/slide" Target="/ppt/slides/slide5.xml" Id="R54761b909edc40ac" /><Relationship Type="http://schemas.openxmlformats.org/officeDocument/2006/relationships/slide" Target="/ppt/slides/slide6.xml" Id="Rf26985373ed7497d" /><Relationship Type="http://schemas.openxmlformats.org/officeDocument/2006/relationships/slide" Target="/ppt/slides/slide7.xml" Id="Re7bfde1b2b03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35efdabe4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7519386b54023" /><Relationship Type="http://schemas.openxmlformats.org/officeDocument/2006/relationships/theme" Target="/ppt/slideMasters/theme/theme1.xml" Id="R3cbd35cc2c32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7519386b5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fb01f868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736107e3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addac5102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5a5a46f5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d084de10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e34562cc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b44de49c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47 247 144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Tvihaugane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62 88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