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7eca097eb04f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447d1b49b14d03"/>
  </p:sldMasterIdLst>
  <p:sldIdLst>
    <p:sldId xmlns:r="http://schemas.openxmlformats.org/officeDocument/2006/relationships" id="256" r:id="Rdafd5d65b0454670"/>
    <p:sldId xmlns:r="http://schemas.openxmlformats.org/officeDocument/2006/relationships" id="257" r:id="R52f66565b18d4a98"/>
    <p:sldId xmlns:r="http://schemas.openxmlformats.org/officeDocument/2006/relationships" id="258" r:id="R9242c98355f14bcd"/>
    <p:sldId xmlns:r="http://schemas.openxmlformats.org/officeDocument/2006/relationships" id="259" r:id="R5a9dca1557ca4694"/>
    <p:sldId xmlns:r="http://schemas.openxmlformats.org/officeDocument/2006/relationships" id="260" r:id="R3d4697322c674eb0"/>
    <p:sldId xmlns:r="http://schemas.openxmlformats.org/officeDocument/2006/relationships" id="261" r:id="Rd6569a25cac040b1"/>
    <p:sldId xmlns:r="http://schemas.openxmlformats.org/officeDocument/2006/relationships" id="262" r:id="R03dc404367384b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447d1b49b14d03" /><Relationship Type="http://schemas.openxmlformats.org/officeDocument/2006/relationships/slide" Target="/ppt/slides/slide1.xml" Id="Rdafd5d65b0454670" /><Relationship Type="http://schemas.openxmlformats.org/officeDocument/2006/relationships/slide" Target="/ppt/slides/slide2.xml" Id="R52f66565b18d4a98" /><Relationship Type="http://schemas.openxmlformats.org/officeDocument/2006/relationships/slide" Target="/ppt/slides/slide3.xml" Id="R9242c98355f14bcd" /><Relationship Type="http://schemas.openxmlformats.org/officeDocument/2006/relationships/slide" Target="/ppt/slides/slide4.xml" Id="R5a9dca1557ca4694" /><Relationship Type="http://schemas.openxmlformats.org/officeDocument/2006/relationships/slide" Target="/ppt/slides/slide5.xml" Id="R3d4697322c674eb0" /><Relationship Type="http://schemas.openxmlformats.org/officeDocument/2006/relationships/slide" Target="/ppt/slides/slide6.xml" Id="Rd6569a25cac040b1" /><Relationship Type="http://schemas.openxmlformats.org/officeDocument/2006/relationships/slide" Target="/ppt/slides/slide7.xml" Id="R03dc404367384b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676c37ad0d45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6a79722244337" /><Relationship Type="http://schemas.openxmlformats.org/officeDocument/2006/relationships/theme" Target="/ppt/slideMasters/theme/theme1.xml" Id="Rea365ce9aea74f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b6a797222443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e5bff9cc841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10a5e449f4f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1e5e8b00a4d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17ec203c44d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ceda2549142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73ed3132c47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125e960bc4d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SIMPLIAN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SIMPLIAN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SIMPLIAN AS ble etablert [år] og holder til i Sande I Vestfold.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SIMPLIAN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SIMPLIAN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SIMPLIAN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1 607 658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520 983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1 748 778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8 795 567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9 701 363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SIMPLIAN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FJELD-OLSEN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SIMPLIAN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Orhusveien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3070 Sande I Vestfold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988 221 694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SIMPLIAN AS</a:t>
            </a:r>
          </a:p>
        </p:txBody>
      </p:sp>
    </p:spTree>
  </p:cSld>
  <p:clrMapOvr>
    <a:masterClrMapping xmlns:a="http://schemas.openxmlformats.org/drawingml/2006/main"/>
  </p:clrMapOvr>
</p:sld>
</file>