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de3b7cee3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e953e91794139"/>
  </p:sldMasterIdLst>
  <p:sldIdLst>
    <p:sldId xmlns:r="http://schemas.openxmlformats.org/officeDocument/2006/relationships" id="256" r:id="R4acd5344897347fa"/>
    <p:sldId xmlns:r="http://schemas.openxmlformats.org/officeDocument/2006/relationships" id="257" r:id="R0f96d108201b4887"/>
    <p:sldId xmlns:r="http://schemas.openxmlformats.org/officeDocument/2006/relationships" id="258" r:id="Rddd4df57bfaf441d"/>
    <p:sldId xmlns:r="http://schemas.openxmlformats.org/officeDocument/2006/relationships" id="259" r:id="R766469e35f5a4d34"/>
    <p:sldId xmlns:r="http://schemas.openxmlformats.org/officeDocument/2006/relationships" id="260" r:id="R069a5c432df24dfb"/>
    <p:sldId xmlns:r="http://schemas.openxmlformats.org/officeDocument/2006/relationships" id="261" r:id="R23bd5cd9b2a24972"/>
    <p:sldId xmlns:r="http://schemas.openxmlformats.org/officeDocument/2006/relationships" id="262" r:id="R90a4ce80c35f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e953e91794139" /><Relationship Type="http://schemas.openxmlformats.org/officeDocument/2006/relationships/slide" Target="/ppt/slides/slide1.xml" Id="R4acd5344897347fa" /><Relationship Type="http://schemas.openxmlformats.org/officeDocument/2006/relationships/slide" Target="/ppt/slides/slide2.xml" Id="R0f96d108201b4887" /><Relationship Type="http://schemas.openxmlformats.org/officeDocument/2006/relationships/slide" Target="/ppt/slides/slide3.xml" Id="Rddd4df57bfaf441d" /><Relationship Type="http://schemas.openxmlformats.org/officeDocument/2006/relationships/slide" Target="/ppt/slides/slide4.xml" Id="R766469e35f5a4d34" /><Relationship Type="http://schemas.openxmlformats.org/officeDocument/2006/relationships/slide" Target="/ppt/slides/slide5.xml" Id="R069a5c432df24dfb" /><Relationship Type="http://schemas.openxmlformats.org/officeDocument/2006/relationships/slide" Target="/ppt/slides/slide6.xml" Id="R23bd5cd9b2a24972" /><Relationship Type="http://schemas.openxmlformats.org/officeDocument/2006/relationships/slide" Target="/ppt/slides/slide7.xml" Id="R90a4ce80c35f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a68e664be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f920eb07643d1" /><Relationship Type="http://schemas.openxmlformats.org/officeDocument/2006/relationships/theme" Target="/ppt/slideMasters/theme/theme1.xml" Id="Rf4de5c4c180540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f920eb07643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072299ff944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c24f2b83348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3e7092bcd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e92745167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b2f7e5c49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df9f411f0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be8a4605d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6 273 224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WESTMANN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Grefsenveien 105A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