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cc7f6c956541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dde19272b040a0"/>
  </p:sldMasterIdLst>
  <p:sldIdLst>
    <p:sldId xmlns:r="http://schemas.openxmlformats.org/officeDocument/2006/relationships" id="256" r:id="Rf45553e3ed0b498d"/>
    <p:sldId xmlns:r="http://schemas.openxmlformats.org/officeDocument/2006/relationships" id="257" r:id="Rc10edfb8a24b4b09"/>
    <p:sldId xmlns:r="http://schemas.openxmlformats.org/officeDocument/2006/relationships" id="258" r:id="R43333a5cb3754eb4"/>
    <p:sldId xmlns:r="http://schemas.openxmlformats.org/officeDocument/2006/relationships" id="259" r:id="Ra5f5763d9a0e4e3d"/>
    <p:sldId xmlns:r="http://schemas.openxmlformats.org/officeDocument/2006/relationships" id="260" r:id="R65b82934127b4611"/>
    <p:sldId xmlns:r="http://schemas.openxmlformats.org/officeDocument/2006/relationships" id="261" r:id="Radaf6b83a3f3431d"/>
    <p:sldId xmlns:r="http://schemas.openxmlformats.org/officeDocument/2006/relationships" id="262" r:id="R4fd4e61e10ce4f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dde19272b040a0" /><Relationship Type="http://schemas.openxmlformats.org/officeDocument/2006/relationships/slide" Target="/ppt/slides/slide1.xml" Id="Rf45553e3ed0b498d" /><Relationship Type="http://schemas.openxmlformats.org/officeDocument/2006/relationships/slide" Target="/ppt/slides/slide2.xml" Id="Rc10edfb8a24b4b09" /><Relationship Type="http://schemas.openxmlformats.org/officeDocument/2006/relationships/slide" Target="/ppt/slides/slide3.xml" Id="R43333a5cb3754eb4" /><Relationship Type="http://schemas.openxmlformats.org/officeDocument/2006/relationships/slide" Target="/ppt/slides/slide4.xml" Id="Ra5f5763d9a0e4e3d" /><Relationship Type="http://schemas.openxmlformats.org/officeDocument/2006/relationships/slide" Target="/ppt/slides/slide5.xml" Id="R65b82934127b4611" /><Relationship Type="http://schemas.openxmlformats.org/officeDocument/2006/relationships/slide" Target="/ppt/slides/slide6.xml" Id="Radaf6b83a3f3431d" /><Relationship Type="http://schemas.openxmlformats.org/officeDocument/2006/relationships/slide" Target="/ppt/slides/slide7.xml" Id="R4fd4e61e10ce4f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2cc0cd7b354f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c0087d28f426b" /><Relationship Type="http://schemas.openxmlformats.org/officeDocument/2006/relationships/theme" Target="/ppt/slideMasters/theme/theme1.xml" Id="Ra625a7f08be347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cc0087d28f42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c579233ed4b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13fd9442041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a2845071844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99d06a53941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03163876b40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7732e109141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f2f57e6864a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 INVEST OG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 INVEST OG EIENDOM AS ble etablert [år] og holder til i Skotselv.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1 443 136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3 375 247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KALBERG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Leversbyveien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3330 Skotselv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988 251 860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