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16bb89bf1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369c121c443b4"/>
  </p:sldMasterIdLst>
  <p:sldIdLst>
    <p:sldId xmlns:r="http://schemas.openxmlformats.org/officeDocument/2006/relationships" id="256" r:id="R9ee809894ed94023"/>
    <p:sldId xmlns:r="http://schemas.openxmlformats.org/officeDocument/2006/relationships" id="257" r:id="Rba103a44be434e62"/>
    <p:sldId xmlns:r="http://schemas.openxmlformats.org/officeDocument/2006/relationships" id="258" r:id="Rfcce7a4a28824250"/>
    <p:sldId xmlns:r="http://schemas.openxmlformats.org/officeDocument/2006/relationships" id="259" r:id="R2275a02746324adb"/>
    <p:sldId xmlns:r="http://schemas.openxmlformats.org/officeDocument/2006/relationships" id="260" r:id="R918bc79aa22549eb"/>
    <p:sldId xmlns:r="http://schemas.openxmlformats.org/officeDocument/2006/relationships" id="261" r:id="R70551952be9f4879"/>
    <p:sldId xmlns:r="http://schemas.openxmlformats.org/officeDocument/2006/relationships" id="262" r:id="Ree792fc1beb3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369c121c443b4" /><Relationship Type="http://schemas.openxmlformats.org/officeDocument/2006/relationships/slide" Target="/ppt/slides/slide1.xml" Id="R9ee809894ed94023" /><Relationship Type="http://schemas.openxmlformats.org/officeDocument/2006/relationships/slide" Target="/ppt/slides/slide2.xml" Id="Rba103a44be434e62" /><Relationship Type="http://schemas.openxmlformats.org/officeDocument/2006/relationships/slide" Target="/ppt/slides/slide3.xml" Id="Rfcce7a4a28824250" /><Relationship Type="http://schemas.openxmlformats.org/officeDocument/2006/relationships/slide" Target="/ppt/slides/slide4.xml" Id="R2275a02746324adb" /><Relationship Type="http://schemas.openxmlformats.org/officeDocument/2006/relationships/slide" Target="/ppt/slides/slide5.xml" Id="R918bc79aa22549eb" /><Relationship Type="http://schemas.openxmlformats.org/officeDocument/2006/relationships/slide" Target="/ppt/slides/slide6.xml" Id="R70551952be9f4879" /><Relationship Type="http://schemas.openxmlformats.org/officeDocument/2006/relationships/slide" Target="/ppt/slides/slide7.xml" Id="Ree792fc1beb3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9789d7d13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997d8d1b4f56" /><Relationship Type="http://schemas.openxmlformats.org/officeDocument/2006/relationships/theme" Target="/ppt/slideMasters/theme/theme1.xml" Id="R3cd693184835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a997d8d1b4f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a335b1962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a09f68344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2710ba4348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9d3e18c2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db3bfd4fe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0b6261b74e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94027f40a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1 500 589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CECILIE 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jeded@start.no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988 257 931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