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d40c56efc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3d4f5b3f34ef9"/>
  </p:sldMasterIdLst>
  <p:sldIdLst>
    <p:sldId xmlns:r="http://schemas.openxmlformats.org/officeDocument/2006/relationships" id="256" r:id="Rebf3fae7241e40fa"/>
    <p:sldId xmlns:r="http://schemas.openxmlformats.org/officeDocument/2006/relationships" id="257" r:id="R5b9aa45d7a4a4ce7"/>
    <p:sldId xmlns:r="http://schemas.openxmlformats.org/officeDocument/2006/relationships" id="258" r:id="R4570a0e1a1714f38"/>
    <p:sldId xmlns:r="http://schemas.openxmlformats.org/officeDocument/2006/relationships" id="259" r:id="Rdf73c373c40c46c2"/>
    <p:sldId xmlns:r="http://schemas.openxmlformats.org/officeDocument/2006/relationships" id="260" r:id="Rf3e3edf5880d4e04"/>
    <p:sldId xmlns:r="http://schemas.openxmlformats.org/officeDocument/2006/relationships" id="261" r:id="R743d06d8298343c3"/>
    <p:sldId xmlns:r="http://schemas.openxmlformats.org/officeDocument/2006/relationships" id="262" r:id="R785b59c8ef8a48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3d4f5b3f34ef9" /><Relationship Type="http://schemas.openxmlformats.org/officeDocument/2006/relationships/slide" Target="/ppt/slides/slide1.xml" Id="Rebf3fae7241e40fa" /><Relationship Type="http://schemas.openxmlformats.org/officeDocument/2006/relationships/slide" Target="/ppt/slides/slide2.xml" Id="R5b9aa45d7a4a4ce7" /><Relationship Type="http://schemas.openxmlformats.org/officeDocument/2006/relationships/slide" Target="/ppt/slides/slide3.xml" Id="R4570a0e1a1714f38" /><Relationship Type="http://schemas.openxmlformats.org/officeDocument/2006/relationships/slide" Target="/ppt/slides/slide4.xml" Id="Rdf73c373c40c46c2" /><Relationship Type="http://schemas.openxmlformats.org/officeDocument/2006/relationships/slide" Target="/ppt/slides/slide5.xml" Id="Rf3e3edf5880d4e04" /><Relationship Type="http://schemas.openxmlformats.org/officeDocument/2006/relationships/slide" Target="/ppt/slides/slide6.xml" Id="R743d06d8298343c3" /><Relationship Type="http://schemas.openxmlformats.org/officeDocument/2006/relationships/slide" Target="/ppt/slides/slide7.xml" Id="R785b59c8ef8a48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8ee9276d1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0f160f4524658" /><Relationship Type="http://schemas.openxmlformats.org/officeDocument/2006/relationships/theme" Target="/ppt/slideMasters/theme/theme1.xml" Id="R2b0bf25f09ff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0f160f45246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2133cc27646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751c5dada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165c19da5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c570933d04f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74e366b9d4c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547a0c1714e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62a7b3349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KAMATO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819 716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8 592 377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12 653 458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ATLE SIMONNES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SNERTHE SIMONNES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Fådveien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19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simon@vl.no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988 265 004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