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04171bc74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177f4db164e1e"/>
  </p:sldMasterIdLst>
  <p:sldIdLst>
    <p:sldId xmlns:r="http://schemas.openxmlformats.org/officeDocument/2006/relationships" id="256" r:id="Rc0a9d90314fb4b6e"/>
    <p:sldId xmlns:r="http://schemas.openxmlformats.org/officeDocument/2006/relationships" id="257" r:id="R18e1163bd0624a5e"/>
    <p:sldId xmlns:r="http://schemas.openxmlformats.org/officeDocument/2006/relationships" id="258" r:id="R8ca6ac0f82344c89"/>
    <p:sldId xmlns:r="http://schemas.openxmlformats.org/officeDocument/2006/relationships" id="259" r:id="Ra99f0775cd664edc"/>
    <p:sldId xmlns:r="http://schemas.openxmlformats.org/officeDocument/2006/relationships" id="260" r:id="R5b59853f8b8c49c3"/>
    <p:sldId xmlns:r="http://schemas.openxmlformats.org/officeDocument/2006/relationships" id="261" r:id="Ra999d287826746b8"/>
    <p:sldId xmlns:r="http://schemas.openxmlformats.org/officeDocument/2006/relationships" id="262" r:id="Re629887c8fe8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177f4db164e1e" /><Relationship Type="http://schemas.openxmlformats.org/officeDocument/2006/relationships/slide" Target="/ppt/slides/slide1.xml" Id="Rc0a9d90314fb4b6e" /><Relationship Type="http://schemas.openxmlformats.org/officeDocument/2006/relationships/slide" Target="/ppt/slides/slide2.xml" Id="R18e1163bd0624a5e" /><Relationship Type="http://schemas.openxmlformats.org/officeDocument/2006/relationships/slide" Target="/ppt/slides/slide3.xml" Id="R8ca6ac0f82344c89" /><Relationship Type="http://schemas.openxmlformats.org/officeDocument/2006/relationships/slide" Target="/ppt/slides/slide4.xml" Id="Ra99f0775cd664edc" /><Relationship Type="http://schemas.openxmlformats.org/officeDocument/2006/relationships/slide" Target="/ppt/slides/slide5.xml" Id="R5b59853f8b8c49c3" /><Relationship Type="http://schemas.openxmlformats.org/officeDocument/2006/relationships/slide" Target="/ppt/slides/slide6.xml" Id="Ra999d287826746b8" /><Relationship Type="http://schemas.openxmlformats.org/officeDocument/2006/relationships/slide" Target="/ppt/slides/slide7.xml" Id="Re629887c8fe8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68d571083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749db20d4756" /><Relationship Type="http://schemas.openxmlformats.org/officeDocument/2006/relationships/theme" Target="/ppt/slideMasters/theme/theme1.xml" Id="R077a1c70008c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d749db20d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32d1631b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fad9c4ac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e4744b38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0f18a193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a4ea9a04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9e67df3e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05ab3b2cf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597 172 948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ADOLFSEN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ADOLFSEN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