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98892f257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39549b60f4416"/>
  </p:sldMasterIdLst>
  <p:sldIdLst>
    <p:sldId xmlns:r="http://schemas.openxmlformats.org/officeDocument/2006/relationships" id="256" r:id="R8c1abeb4563849fa"/>
    <p:sldId xmlns:r="http://schemas.openxmlformats.org/officeDocument/2006/relationships" id="257" r:id="R0d3763addf5e474a"/>
    <p:sldId xmlns:r="http://schemas.openxmlformats.org/officeDocument/2006/relationships" id="258" r:id="R1410bd9ab7054a85"/>
    <p:sldId xmlns:r="http://schemas.openxmlformats.org/officeDocument/2006/relationships" id="259" r:id="R5621c94a9d864b38"/>
    <p:sldId xmlns:r="http://schemas.openxmlformats.org/officeDocument/2006/relationships" id="260" r:id="R87c8d55836e64974"/>
    <p:sldId xmlns:r="http://schemas.openxmlformats.org/officeDocument/2006/relationships" id="261" r:id="Rc6fbe3946bc34f0e"/>
    <p:sldId xmlns:r="http://schemas.openxmlformats.org/officeDocument/2006/relationships" id="262" r:id="Rc9287a455108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39549b60f4416" /><Relationship Type="http://schemas.openxmlformats.org/officeDocument/2006/relationships/slide" Target="/ppt/slides/slide1.xml" Id="R8c1abeb4563849fa" /><Relationship Type="http://schemas.openxmlformats.org/officeDocument/2006/relationships/slide" Target="/ppt/slides/slide2.xml" Id="R0d3763addf5e474a" /><Relationship Type="http://schemas.openxmlformats.org/officeDocument/2006/relationships/slide" Target="/ppt/slides/slide3.xml" Id="R1410bd9ab7054a85" /><Relationship Type="http://schemas.openxmlformats.org/officeDocument/2006/relationships/slide" Target="/ppt/slides/slide4.xml" Id="R5621c94a9d864b38" /><Relationship Type="http://schemas.openxmlformats.org/officeDocument/2006/relationships/slide" Target="/ppt/slides/slide5.xml" Id="R87c8d55836e64974" /><Relationship Type="http://schemas.openxmlformats.org/officeDocument/2006/relationships/slide" Target="/ppt/slides/slide6.xml" Id="Rc6fbe3946bc34f0e" /><Relationship Type="http://schemas.openxmlformats.org/officeDocument/2006/relationships/slide" Target="/ppt/slides/slide7.xml" Id="Rc9287a455108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198f6bd9d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4cde204174f20" /><Relationship Type="http://schemas.openxmlformats.org/officeDocument/2006/relationships/theme" Target="/ppt/slideMasters/theme/theme1.xml" Id="R716551df5ef1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4cde20417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3e2e2aa6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437175f2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6ea11ee96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bcf49035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e318dce81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506f5309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1cf82a1bb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 RANDE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RANDE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13 498 739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INGE RANDE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Kai Rande, Heireveien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kai@rande.no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