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04921dc1a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59c07529444a7"/>
  </p:sldMasterIdLst>
  <p:sldIdLst>
    <p:sldId xmlns:r="http://schemas.openxmlformats.org/officeDocument/2006/relationships" id="256" r:id="Rfabd27e9052a4c3a"/>
    <p:sldId xmlns:r="http://schemas.openxmlformats.org/officeDocument/2006/relationships" id="257" r:id="R08a65595c4d445e6"/>
    <p:sldId xmlns:r="http://schemas.openxmlformats.org/officeDocument/2006/relationships" id="258" r:id="Ra1ec54f6770845bc"/>
    <p:sldId xmlns:r="http://schemas.openxmlformats.org/officeDocument/2006/relationships" id="259" r:id="R18ba32f2accd4aca"/>
    <p:sldId xmlns:r="http://schemas.openxmlformats.org/officeDocument/2006/relationships" id="260" r:id="Rba6f18add21647f8"/>
    <p:sldId xmlns:r="http://schemas.openxmlformats.org/officeDocument/2006/relationships" id="261" r:id="R8b6a0e4249a242d1"/>
    <p:sldId xmlns:r="http://schemas.openxmlformats.org/officeDocument/2006/relationships" id="262" r:id="R671e425860d0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59c07529444a7" /><Relationship Type="http://schemas.openxmlformats.org/officeDocument/2006/relationships/slide" Target="/ppt/slides/slide1.xml" Id="Rfabd27e9052a4c3a" /><Relationship Type="http://schemas.openxmlformats.org/officeDocument/2006/relationships/slide" Target="/ppt/slides/slide2.xml" Id="R08a65595c4d445e6" /><Relationship Type="http://schemas.openxmlformats.org/officeDocument/2006/relationships/slide" Target="/ppt/slides/slide3.xml" Id="Ra1ec54f6770845bc" /><Relationship Type="http://schemas.openxmlformats.org/officeDocument/2006/relationships/slide" Target="/ppt/slides/slide4.xml" Id="R18ba32f2accd4aca" /><Relationship Type="http://schemas.openxmlformats.org/officeDocument/2006/relationships/slide" Target="/ppt/slides/slide5.xml" Id="Rba6f18add21647f8" /><Relationship Type="http://schemas.openxmlformats.org/officeDocument/2006/relationships/slide" Target="/ppt/slides/slide6.xml" Id="R8b6a0e4249a242d1" /><Relationship Type="http://schemas.openxmlformats.org/officeDocument/2006/relationships/slide" Target="/ppt/slides/slide7.xml" Id="R671e425860d0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5ffa65e90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ca32cd8c54697" /><Relationship Type="http://schemas.openxmlformats.org/officeDocument/2006/relationships/theme" Target="/ppt/slideMasters/theme/theme1.xml" Id="Rba95fa86a1e5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ca32cd8c5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c3f11ed52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50f20d81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7a7914b62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0c037b6e5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0866349ec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d3605b6e1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4b7fb7cad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36 574 584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350 982 420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352 497 266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