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dc229b7f0346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a17ba783b342d1"/>
  </p:sldMasterIdLst>
  <p:sldIdLst>
    <p:sldId xmlns:r="http://schemas.openxmlformats.org/officeDocument/2006/relationships" id="256" r:id="Rd3a60e377ec24ffb"/>
    <p:sldId xmlns:r="http://schemas.openxmlformats.org/officeDocument/2006/relationships" id="257" r:id="R4c56750676824593"/>
    <p:sldId xmlns:r="http://schemas.openxmlformats.org/officeDocument/2006/relationships" id="258" r:id="Rdd7134ef300242d1"/>
    <p:sldId xmlns:r="http://schemas.openxmlformats.org/officeDocument/2006/relationships" id="259" r:id="Re030d06482a0433b"/>
    <p:sldId xmlns:r="http://schemas.openxmlformats.org/officeDocument/2006/relationships" id="260" r:id="R6ab0bbba315743e8"/>
    <p:sldId xmlns:r="http://schemas.openxmlformats.org/officeDocument/2006/relationships" id="261" r:id="Re364208fd6a54d14"/>
    <p:sldId xmlns:r="http://schemas.openxmlformats.org/officeDocument/2006/relationships" id="262" r:id="R68d54787678244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a17ba783b342d1" /><Relationship Type="http://schemas.openxmlformats.org/officeDocument/2006/relationships/slide" Target="/ppt/slides/slide1.xml" Id="Rd3a60e377ec24ffb" /><Relationship Type="http://schemas.openxmlformats.org/officeDocument/2006/relationships/slide" Target="/ppt/slides/slide2.xml" Id="R4c56750676824593" /><Relationship Type="http://schemas.openxmlformats.org/officeDocument/2006/relationships/slide" Target="/ppt/slides/slide3.xml" Id="Rdd7134ef300242d1" /><Relationship Type="http://schemas.openxmlformats.org/officeDocument/2006/relationships/slide" Target="/ppt/slides/slide4.xml" Id="Re030d06482a0433b" /><Relationship Type="http://schemas.openxmlformats.org/officeDocument/2006/relationships/slide" Target="/ppt/slides/slide5.xml" Id="R6ab0bbba315743e8" /><Relationship Type="http://schemas.openxmlformats.org/officeDocument/2006/relationships/slide" Target="/ppt/slides/slide6.xml" Id="Re364208fd6a54d14" /><Relationship Type="http://schemas.openxmlformats.org/officeDocument/2006/relationships/slide" Target="/ppt/slides/slide7.xml" Id="R68d54787678244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6d08161e5c4e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4ba7164084625" /><Relationship Type="http://schemas.openxmlformats.org/officeDocument/2006/relationships/theme" Target="/ppt/slideMasters/theme/theme1.xml" Id="R7fe2a51e50ef4d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84ba71640846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67f8fd70243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6b1e1da3346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159ab519c45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fc9df1e254e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500c8b2064f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a6f0bcdf349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a9a5c68624d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FREDNES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FREDNES CONSULT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523 515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311 723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3 237 805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19 934 312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19 997 839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LONAR KNUT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LONAR KRISTINA WIDÉN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LONAR VEGARD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Pans veg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3940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93 47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988 298 913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