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84ffcd860d41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31d0cc7c5d4c97"/>
  </p:sldMasterIdLst>
  <p:sldIdLst>
    <p:sldId xmlns:r="http://schemas.openxmlformats.org/officeDocument/2006/relationships" id="256" r:id="R20dc409b25bf48d1"/>
    <p:sldId xmlns:r="http://schemas.openxmlformats.org/officeDocument/2006/relationships" id="257" r:id="R6dad95e9bc3d4f1f"/>
    <p:sldId xmlns:r="http://schemas.openxmlformats.org/officeDocument/2006/relationships" id="258" r:id="R699cf75753704692"/>
    <p:sldId xmlns:r="http://schemas.openxmlformats.org/officeDocument/2006/relationships" id="259" r:id="R44ce7baf1eff4faf"/>
    <p:sldId xmlns:r="http://schemas.openxmlformats.org/officeDocument/2006/relationships" id="260" r:id="R730b473f65cb4682"/>
    <p:sldId xmlns:r="http://schemas.openxmlformats.org/officeDocument/2006/relationships" id="261" r:id="R9634e4bba9524abd"/>
    <p:sldId xmlns:r="http://schemas.openxmlformats.org/officeDocument/2006/relationships" id="262" r:id="Rd564bce95f98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1d0cc7c5d4c97" /><Relationship Type="http://schemas.openxmlformats.org/officeDocument/2006/relationships/slide" Target="/ppt/slides/slide1.xml" Id="R20dc409b25bf48d1" /><Relationship Type="http://schemas.openxmlformats.org/officeDocument/2006/relationships/slide" Target="/ppt/slides/slide2.xml" Id="R6dad95e9bc3d4f1f" /><Relationship Type="http://schemas.openxmlformats.org/officeDocument/2006/relationships/slide" Target="/ppt/slides/slide3.xml" Id="R699cf75753704692" /><Relationship Type="http://schemas.openxmlformats.org/officeDocument/2006/relationships/slide" Target="/ppt/slides/slide4.xml" Id="R44ce7baf1eff4faf" /><Relationship Type="http://schemas.openxmlformats.org/officeDocument/2006/relationships/slide" Target="/ppt/slides/slide5.xml" Id="R730b473f65cb4682" /><Relationship Type="http://schemas.openxmlformats.org/officeDocument/2006/relationships/slide" Target="/ppt/slides/slide6.xml" Id="R9634e4bba9524abd" /><Relationship Type="http://schemas.openxmlformats.org/officeDocument/2006/relationships/slide" Target="/ppt/slides/slide7.xml" Id="Rd564bce95f98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67bdc998741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86ff878b84fd1" /><Relationship Type="http://schemas.openxmlformats.org/officeDocument/2006/relationships/theme" Target="/ppt/slideMasters/theme/theme1.xml" Id="Rf3c791c90875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c86ff878b8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31a6a34754e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f1c58120146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ee1381eca4b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dd9acafa748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92d5f2cd140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cbe4bfcdd41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ae8092902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EGGUM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1 773 065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595 078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982 327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LITHELL-EGGUM PETER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Sognaveien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peter@eggumrevisjon.no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www.eggumrevisjon.no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988 323 349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EGGUM REVISJON AS</a:t>
            </a:r>
          </a:p>
        </p:txBody>
      </p:sp>
    </p:spTree>
  </p:cSld>
  <p:clrMapOvr>
    <a:masterClrMapping xmlns:a="http://schemas.openxmlformats.org/drawingml/2006/main"/>
  </p:clrMapOvr>
</p:sld>
</file>