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356861ad414b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b4527ed6014deb"/>
  </p:sldMasterIdLst>
  <p:sldIdLst>
    <p:sldId xmlns:r="http://schemas.openxmlformats.org/officeDocument/2006/relationships" id="256" r:id="R8a9fa2f16aea4a98"/>
    <p:sldId xmlns:r="http://schemas.openxmlformats.org/officeDocument/2006/relationships" id="257" r:id="Rf6775d8c7516449d"/>
    <p:sldId xmlns:r="http://schemas.openxmlformats.org/officeDocument/2006/relationships" id="258" r:id="R4cd34448f7614ff5"/>
    <p:sldId xmlns:r="http://schemas.openxmlformats.org/officeDocument/2006/relationships" id="259" r:id="R326c4eec51c84d3e"/>
    <p:sldId xmlns:r="http://schemas.openxmlformats.org/officeDocument/2006/relationships" id="260" r:id="Rfe66162640e74b55"/>
    <p:sldId xmlns:r="http://schemas.openxmlformats.org/officeDocument/2006/relationships" id="261" r:id="R5eb72e60492442b3"/>
    <p:sldId xmlns:r="http://schemas.openxmlformats.org/officeDocument/2006/relationships" id="262" r:id="R4874bff02e6443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b4527ed6014deb" /><Relationship Type="http://schemas.openxmlformats.org/officeDocument/2006/relationships/slide" Target="/ppt/slides/slide1.xml" Id="R8a9fa2f16aea4a98" /><Relationship Type="http://schemas.openxmlformats.org/officeDocument/2006/relationships/slide" Target="/ppt/slides/slide2.xml" Id="Rf6775d8c7516449d" /><Relationship Type="http://schemas.openxmlformats.org/officeDocument/2006/relationships/slide" Target="/ppt/slides/slide3.xml" Id="R4cd34448f7614ff5" /><Relationship Type="http://schemas.openxmlformats.org/officeDocument/2006/relationships/slide" Target="/ppt/slides/slide4.xml" Id="R326c4eec51c84d3e" /><Relationship Type="http://schemas.openxmlformats.org/officeDocument/2006/relationships/slide" Target="/ppt/slides/slide5.xml" Id="Rfe66162640e74b55" /><Relationship Type="http://schemas.openxmlformats.org/officeDocument/2006/relationships/slide" Target="/ppt/slides/slide6.xml" Id="R5eb72e60492442b3" /><Relationship Type="http://schemas.openxmlformats.org/officeDocument/2006/relationships/slide" Target="/ppt/slides/slide7.xml" Id="R4874bff02e6443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95f94ad68e4e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5ae55d13649f4" /><Relationship Type="http://schemas.openxmlformats.org/officeDocument/2006/relationships/theme" Target="/ppt/slideMasters/theme/theme1.xml" Id="R320334da632e43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45ae55d13649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47401fcc44e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eb03f325744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edcaded9f41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9d38482ee4a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ad5c78c7a42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f8ce14bfd4f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b71da63a144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 LAPPEN STJØRDAL-MERÅKER TRAFIKKSKOLE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 LAPPEN STJØRDAL-MERÅKER TRAFIKKSKOLE AS ble etablert [år] og holder til i Meråker.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130 259 691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19 597 492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15 438 280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61 897 681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88 371 596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HØISETH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Tollmoveien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7530 Meråker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82 19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988 331 465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