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94b2d1d06247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173e50ec6d42e6"/>
  </p:sldMasterIdLst>
  <p:sldIdLst>
    <p:sldId xmlns:r="http://schemas.openxmlformats.org/officeDocument/2006/relationships" id="256" r:id="R4c776ac7990544f2"/>
    <p:sldId xmlns:r="http://schemas.openxmlformats.org/officeDocument/2006/relationships" id="257" r:id="R31385e1e9321401c"/>
    <p:sldId xmlns:r="http://schemas.openxmlformats.org/officeDocument/2006/relationships" id="258" r:id="R2778ac3a78c44898"/>
    <p:sldId xmlns:r="http://schemas.openxmlformats.org/officeDocument/2006/relationships" id="259" r:id="R378c806dd0a14309"/>
    <p:sldId xmlns:r="http://schemas.openxmlformats.org/officeDocument/2006/relationships" id="260" r:id="Rf56224cf753647ca"/>
    <p:sldId xmlns:r="http://schemas.openxmlformats.org/officeDocument/2006/relationships" id="261" r:id="R5469fa3263934afa"/>
    <p:sldId xmlns:r="http://schemas.openxmlformats.org/officeDocument/2006/relationships" id="262" r:id="R1c9ffb5f53c44a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73e50ec6d42e6" /><Relationship Type="http://schemas.openxmlformats.org/officeDocument/2006/relationships/slide" Target="/ppt/slides/slide1.xml" Id="R4c776ac7990544f2" /><Relationship Type="http://schemas.openxmlformats.org/officeDocument/2006/relationships/slide" Target="/ppt/slides/slide2.xml" Id="R31385e1e9321401c" /><Relationship Type="http://schemas.openxmlformats.org/officeDocument/2006/relationships/slide" Target="/ppt/slides/slide3.xml" Id="R2778ac3a78c44898" /><Relationship Type="http://schemas.openxmlformats.org/officeDocument/2006/relationships/slide" Target="/ppt/slides/slide4.xml" Id="R378c806dd0a14309" /><Relationship Type="http://schemas.openxmlformats.org/officeDocument/2006/relationships/slide" Target="/ppt/slides/slide5.xml" Id="Rf56224cf753647ca" /><Relationship Type="http://schemas.openxmlformats.org/officeDocument/2006/relationships/slide" Target="/ppt/slides/slide6.xml" Id="R5469fa3263934afa" /><Relationship Type="http://schemas.openxmlformats.org/officeDocument/2006/relationships/slide" Target="/ppt/slides/slide7.xml" Id="R1c9ffb5f53c44a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d4aff8112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79cb9003c4dfc" /><Relationship Type="http://schemas.openxmlformats.org/officeDocument/2006/relationships/theme" Target="/ppt/slideMasters/theme/theme1.xml" Id="R73b7605823644e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79cb9003c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0169f770242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9df13ee9f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64235f294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f9c13230e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0a13bcde540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a2d0ca1dc4a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c2797492946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4 629 182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1 728 025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2 438 809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ARNSTEIN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GEIR INGVAR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REVISJON AS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Gulbrandsens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21 80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firmapost@grongstad.no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988 343 587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