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85a8c489c784a4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03743c671844533"/>
  </p:sldMasterIdLst>
  <p:sldIdLst>
    <p:sldId xmlns:r="http://schemas.openxmlformats.org/officeDocument/2006/relationships" id="256" r:id="Ref32cfa2a07044b8"/>
    <p:sldId xmlns:r="http://schemas.openxmlformats.org/officeDocument/2006/relationships" id="257" r:id="R38f5e5c104eb43ac"/>
    <p:sldId xmlns:r="http://schemas.openxmlformats.org/officeDocument/2006/relationships" id="258" r:id="R7d9797c755bc4ff4"/>
    <p:sldId xmlns:r="http://schemas.openxmlformats.org/officeDocument/2006/relationships" id="259" r:id="R024be588286a4791"/>
    <p:sldId xmlns:r="http://schemas.openxmlformats.org/officeDocument/2006/relationships" id="260" r:id="Rdd9a4a3d28e843ed"/>
    <p:sldId xmlns:r="http://schemas.openxmlformats.org/officeDocument/2006/relationships" id="261" r:id="Re43b93519dda4ad2"/>
    <p:sldId xmlns:r="http://schemas.openxmlformats.org/officeDocument/2006/relationships" id="262" r:id="Re3c2f60b38ff40f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3743c671844533" /><Relationship Type="http://schemas.openxmlformats.org/officeDocument/2006/relationships/slide" Target="/ppt/slides/slide1.xml" Id="Ref32cfa2a07044b8" /><Relationship Type="http://schemas.openxmlformats.org/officeDocument/2006/relationships/slide" Target="/ppt/slides/slide2.xml" Id="R38f5e5c104eb43ac" /><Relationship Type="http://schemas.openxmlformats.org/officeDocument/2006/relationships/slide" Target="/ppt/slides/slide3.xml" Id="R7d9797c755bc4ff4" /><Relationship Type="http://schemas.openxmlformats.org/officeDocument/2006/relationships/slide" Target="/ppt/slides/slide4.xml" Id="R024be588286a4791" /><Relationship Type="http://schemas.openxmlformats.org/officeDocument/2006/relationships/slide" Target="/ppt/slides/slide5.xml" Id="Rdd9a4a3d28e843ed" /><Relationship Type="http://schemas.openxmlformats.org/officeDocument/2006/relationships/slide" Target="/ppt/slides/slide6.xml" Id="Re43b93519dda4ad2" /><Relationship Type="http://schemas.openxmlformats.org/officeDocument/2006/relationships/slide" Target="/ppt/slides/slide7.xml" Id="Re3c2f60b38ff40f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48364f209543e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1bc5efc4bd43a1" /><Relationship Type="http://schemas.openxmlformats.org/officeDocument/2006/relationships/theme" Target="/ppt/slideMasters/theme/theme1.xml" Id="R3d46a388c03f4a9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41bc5efc4bd43a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37ad4c2c834bf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53009c17234dc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21bce67d23425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5ce1d589b5476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3996e9d34044a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d0570d3f0f45a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094c99840b412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WILDHORN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WILDHORN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WILDHORN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WILDHORN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WILDHORN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WILDHORN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−204 018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−1 213 529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17 005 133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17 005 133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WILDHORN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KIELLAND HENRIK M BUCK  –  49,9 %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KIELLAND MARIKA ELSEBETH  –  49,9 %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KIELLAND MORTEN HENRIK  –  0,2 %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WILDHORN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Axera Business Management AS, Haakon VIIs gate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988 394 831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WILDHORN INVEST AS</a:t>
            </a:r>
          </a:p>
        </p:txBody>
      </p:sp>
    </p:spTree>
  </p:cSld>
  <p:clrMapOvr>
    <a:masterClrMapping xmlns:a="http://schemas.openxmlformats.org/drawingml/2006/main"/>
  </p:clrMapOvr>
</p:sld>
</file>