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13f8aa2ef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4c7d7cc254a19"/>
  </p:sldMasterIdLst>
  <p:sldIdLst>
    <p:sldId xmlns:r="http://schemas.openxmlformats.org/officeDocument/2006/relationships" id="256" r:id="R35c446db6eb240d3"/>
    <p:sldId xmlns:r="http://schemas.openxmlformats.org/officeDocument/2006/relationships" id="257" r:id="Rf6f534dafbc3426c"/>
    <p:sldId xmlns:r="http://schemas.openxmlformats.org/officeDocument/2006/relationships" id="258" r:id="R8424e1cd96564c62"/>
    <p:sldId xmlns:r="http://schemas.openxmlformats.org/officeDocument/2006/relationships" id="259" r:id="R10cf5f1348ff430d"/>
    <p:sldId xmlns:r="http://schemas.openxmlformats.org/officeDocument/2006/relationships" id="260" r:id="R1139d18c5c464ba3"/>
    <p:sldId xmlns:r="http://schemas.openxmlformats.org/officeDocument/2006/relationships" id="261" r:id="R3391c292ffea462b"/>
    <p:sldId xmlns:r="http://schemas.openxmlformats.org/officeDocument/2006/relationships" id="262" r:id="R9d50b2820279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4c7d7cc254a19" /><Relationship Type="http://schemas.openxmlformats.org/officeDocument/2006/relationships/slide" Target="/ppt/slides/slide1.xml" Id="R35c446db6eb240d3" /><Relationship Type="http://schemas.openxmlformats.org/officeDocument/2006/relationships/slide" Target="/ppt/slides/slide2.xml" Id="Rf6f534dafbc3426c" /><Relationship Type="http://schemas.openxmlformats.org/officeDocument/2006/relationships/slide" Target="/ppt/slides/slide3.xml" Id="R8424e1cd96564c62" /><Relationship Type="http://schemas.openxmlformats.org/officeDocument/2006/relationships/slide" Target="/ppt/slides/slide4.xml" Id="R10cf5f1348ff430d" /><Relationship Type="http://schemas.openxmlformats.org/officeDocument/2006/relationships/slide" Target="/ppt/slides/slide5.xml" Id="R1139d18c5c464ba3" /><Relationship Type="http://schemas.openxmlformats.org/officeDocument/2006/relationships/slide" Target="/ppt/slides/slide6.xml" Id="R3391c292ffea462b" /><Relationship Type="http://schemas.openxmlformats.org/officeDocument/2006/relationships/slide" Target="/ppt/slides/slide7.xml" Id="R9d50b2820279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c4d0ec394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e72c1c75b42f4" /><Relationship Type="http://schemas.openxmlformats.org/officeDocument/2006/relationships/theme" Target="/ppt/slideMasters/theme/theme1.xml" Id="R589b52f78da4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e72c1c75b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892fcca9b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309dc8730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d5f5b225a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c0c6e999d4d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ca78570a4b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10b7d1a1146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a911cab74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VIEGO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11 304 946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3 910 281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STORNES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ERIK SVINDAHL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BREKKA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ANDERS HØILAND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YULIA BOYTSOVA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