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aff431a6b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433ca47f14175"/>
  </p:sldMasterIdLst>
  <p:sldIdLst>
    <p:sldId xmlns:r="http://schemas.openxmlformats.org/officeDocument/2006/relationships" id="256" r:id="R8e6cb1e79112403c"/>
    <p:sldId xmlns:r="http://schemas.openxmlformats.org/officeDocument/2006/relationships" id="257" r:id="Rf47337280eaf4492"/>
    <p:sldId xmlns:r="http://schemas.openxmlformats.org/officeDocument/2006/relationships" id="258" r:id="R55580b4eb12f4b28"/>
    <p:sldId xmlns:r="http://schemas.openxmlformats.org/officeDocument/2006/relationships" id="259" r:id="R4d35c49d02d740f9"/>
    <p:sldId xmlns:r="http://schemas.openxmlformats.org/officeDocument/2006/relationships" id="260" r:id="R43edcc6d3a10498e"/>
    <p:sldId xmlns:r="http://schemas.openxmlformats.org/officeDocument/2006/relationships" id="261" r:id="R6cc8442cd2d5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433ca47f14175" /><Relationship Type="http://schemas.openxmlformats.org/officeDocument/2006/relationships/slide" Target="/ppt/slides/slide1.xml" Id="R8e6cb1e79112403c" /><Relationship Type="http://schemas.openxmlformats.org/officeDocument/2006/relationships/slide" Target="/ppt/slides/slide2.xml" Id="Rf47337280eaf4492" /><Relationship Type="http://schemas.openxmlformats.org/officeDocument/2006/relationships/slide" Target="/ppt/slides/slide3.xml" Id="R55580b4eb12f4b28" /><Relationship Type="http://schemas.openxmlformats.org/officeDocument/2006/relationships/slide" Target="/ppt/slides/slide4.xml" Id="R4d35c49d02d740f9" /><Relationship Type="http://schemas.openxmlformats.org/officeDocument/2006/relationships/slide" Target="/ppt/slides/slide5.xml" Id="R43edcc6d3a10498e" /><Relationship Type="http://schemas.openxmlformats.org/officeDocument/2006/relationships/slide" Target="/ppt/slides/slide6.xml" Id="R6cc8442cd2d5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d5cc811dc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0270ba5147cc" /><Relationship Type="http://schemas.openxmlformats.org/officeDocument/2006/relationships/theme" Target="/ppt/slideMasters/theme/theme1.xml" Id="R65541ea3fc68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d0270ba51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d5f08e50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dd34e604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626ad4de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471d203c4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22a0d14d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80692b2e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