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23770df02de4d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76c4eb54b494ad3"/>
  </p:sldMasterIdLst>
  <p:sldIdLst>
    <p:sldId xmlns:r="http://schemas.openxmlformats.org/officeDocument/2006/relationships" id="256" r:id="R1d239b1613014a70"/>
    <p:sldId xmlns:r="http://schemas.openxmlformats.org/officeDocument/2006/relationships" id="257" r:id="Rc44ce0628fdd4f2a"/>
    <p:sldId xmlns:r="http://schemas.openxmlformats.org/officeDocument/2006/relationships" id="258" r:id="Rce949f0177d44d33"/>
    <p:sldId xmlns:r="http://schemas.openxmlformats.org/officeDocument/2006/relationships" id="259" r:id="Rbbda538cfc98412f"/>
    <p:sldId xmlns:r="http://schemas.openxmlformats.org/officeDocument/2006/relationships" id="260" r:id="Re21c6ed213634d60"/>
    <p:sldId xmlns:r="http://schemas.openxmlformats.org/officeDocument/2006/relationships" id="261" r:id="R14a0e7de03f54a08"/>
    <p:sldId xmlns:r="http://schemas.openxmlformats.org/officeDocument/2006/relationships" id="262" r:id="R8f46a65f88b6480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76c4eb54b494ad3" /><Relationship Type="http://schemas.openxmlformats.org/officeDocument/2006/relationships/slide" Target="/ppt/slides/slide1.xml" Id="R1d239b1613014a70" /><Relationship Type="http://schemas.openxmlformats.org/officeDocument/2006/relationships/slide" Target="/ppt/slides/slide2.xml" Id="Rc44ce0628fdd4f2a" /><Relationship Type="http://schemas.openxmlformats.org/officeDocument/2006/relationships/slide" Target="/ppt/slides/slide3.xml" Id="Rce949f0177d44d33" /><Relationship Type="http://schemas.openxmlformats.org/officeDocument/2006/relationships/slide" Target="/ppt/slides/slide4.xml" Id="Rbbda538cfc98412f" /><Relationship Type="http://schemas.openxmlformats.org/officeDocument/2006/relationships/slide" Target="/ppt/slides/slide5.xml" Id="Re21c6ed213634d60" /><Relationship Type="http://schemas.openxmlformats.org/officeDocument/2006/relationships/slide" Target="/ppt/slides/slide6.xml" Id="R14a0e7de03f54a08" /><Relationship Type="http://schemas.openxmlformats.org/officeDocument/2006/relationships/slide" Target="/ppt/slides/slide7.xml" Id="R8f46a65f88b6480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2aa4536463445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bc483742474b46" /><Relationship Type="http://schemas.openxmlformats.org/officeDocument/2006/relationships/theme" Target="/ppt/slideMasters/theme/theme1.xml" Id="Rd5a5e687f8d64ab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bc483742474b4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1dbe3d9be14ab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a18c3f59af43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f1feb5cd8407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b38885d6541e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e1a835dec44f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051b05d2047d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699a6bba564c0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HERWA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HERWA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HERWA EIENDOM AS ble etablert [år] og holder til i Grimstad.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HERWA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HERWA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HERWA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9 576 694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6 693 991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5 304 172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14 777 168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22 204 018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HERWA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HALWA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HERWA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Reddalsveien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4886 Grimstad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04 00 86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988 399 728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HERWA EIENDOM AS</a:t>
            </a:r>
          </a:p>
        </p:txBody>
      </p:sp>
    </p:spTree>
  </p:cSld>
  <p:clrMapOvr>
    <a:masterClrMapping xmlns:a="http://schemas.openxmlformats.org/drawingml/2006/main"/>
  </p:clrMapOvr>
</p:sld>
</file>