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4932d02c4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22040618848a3"/>
  </p:sldMasterIdLst>
  <p:sldIdLst>
    <p:sldId xmlns:r="http://schemas.openxmlformats.org/officeDocument/2006/relationships" id="256" r:id="Ra8ae02eb92d44439"/>
    <p:sldId xmlns:r="http://schemas.openxmlformats.org/officeDocument/2006/relationships" id="257" r:id="Re5118ce9e99d44ee"/>
    <p:sldId xmlns:r="http://schemas.openxmlformats.org/officeDocument/2006/relationships" id="258" r:id="Rda12a445fa6b44a4"/>
    <p:sldId xmlns:r="http://schemas.openxmlformats.org/officeDocument/2006/relationships" id="259" r:id="R549cb88716b24882"/>
    <p:sldId xmlns:r="http://schemas.openxmlformats.org/officeDocument/2006/relationships" id="260" r:id="R3e3bc686d3914b13"/>
    <p:sldId xmlns:r="http://schemas.openxmlformats.org/officeDocument/2006/relationships" id="261" r:id="Rf82ddc6f92e44e91"/>
    <p:sldId xmlns:r="http://schemas.openxmlformats.org/officeDocument/2006/relationships" id="262" r:id="R1f1b5a24a6c3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22040618848a3" /><Relationship Type="http://schemas.openxmlformats.org/officeDocument/2006/relationships/slide" Target="/ppt/slides/slide1.xml" Id="Ra8ae02eb92d44439" /><Relationship Type="http://schemas.openxmlformats.org/officeDocument/2006/relationships/slide" Target="/ppt/slides/slide2.xml" Id="Re5118ce9e99d44ee" /><Relationship Type="http://schemas.openxmlformats.org/officeDocument/2006/relationships/slide" Target="/ppt/slides/slide3.xml" Id="Rda12a445fa6b44a4" /><Relationship Type="http://schemas.openxmlformats.org/officeDocument/2006/relationships/slide" Target="/ppt/slides/slide4.xml" Id="R549cb88716b24882" /><Relationship Type="http://schemas.openxmlformats.org/officeDocument/2006/relationships/slide" Target="/ppt/slides/slide5.xml" Id="R3e3bc686d3914b13" /><Relationship Type="http://schemas.openxmlformats.org/officeDocument/2006/relationships/slide" Target="/ppt/slides/slide6.xml" Id="Rf82ddc6f92e44e91" /><Relationship Type="http://schemas.openxmlformats.org/officeDocument/2006/relationships/slide" Target="/ppt/slides/slide7.xml" Id="R1f1b5a24a6c3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db41d557c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08678123d46b3" /><Relationship Type="http://schemas.openxmlformats.org/officeDocument/2006/relationships/theme" Target="/ppt/slideMasters/theme/theme1.xml" Id="Rf7f8b05eae9d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08678123d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067d497e6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13e7250b9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9bc2e680f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23c5f2c8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0369f600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274c2d0bb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6823ff87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HAUGERUD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