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0eb13f85f47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bbe8650774a84"/>
  </p:sldMasterIdLst>
  <p:sldIdLst>
    <p:sldId xmlns:r="http://schemas.openxmlformats.org/officeDocument/2006/relationships" id="256" r:id="Rb4534c1da4b34f1a"/>
    <p:sldId xmlns:r="http://schemas.openxmlformats.org/officeDocument/2006/relationships" id="257" r:id="Rf98f2a8d6d1642b7"/>
    <p:sldId xmlns:r="http://schemas.openxmlformats.org/officeDocument/2006/relationships" id="258" r:id="Rb8a7930bfde34187"/>
    <p:sldId xmlns:r="http://schemas.openxmlformats.org/officeDocument/2006/relationships" id="259" r:id="Ra9d3a825e450435d"/>
    <p:sldId xmlns:r="http://schemas.openxmlformats.org/officeDocument/2006/relationships" id="260" r:id="Rc108813667c14ae3"/>
    <p:sldId xmlns:r="http://schemas.openxmlformats.org/officeDocument/2006/relationships" id="261" r:id="R346eaf3a972b4553"/>
    <p:sldId xmlns:r="http://schemas.openxmlformats.org/officeDocument/2006/relationships" id="262" r:id="R6b390fb9ecc8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bbe8650774a84" /><Relationship Type="http://schemas.openxmlformats.org/officeDocument/2006/relationships/slide" Target="/ppt/slides/slide1.xml" Id="Rb4534c1da4b34f1a" /><Relationship Type="http://schemas.openxmlformats.org/officeDocument/2006/relationships/slide" Target="/ppt/slides/slide2.xml" Id="Rf98f2a8d6d1642b7" /><Relationship Type="http://schemas.openxmlformats.org/officeDocument/2006/relationships/slide" Target="/ppt/slides/slide3.xml" Id="Rb8a7930bfde34187" /><Relationship Type="http://schemas.openxmlformats.org/officeDocument/2006/relationships/slide" Target="/ppt/slides/slide4.xml" Id="Ra9d3a825e450435d" /><Relationship Type="http://schemas.openxmlformats.org/officeDocument/2006/relationships/slide" Target="/ppt/slides/slide5.xml" Id="Rc108813667c14ae3" /><Relationship Type="http://schemas.openxmlformats.org/officeDocument/2006/relationships/slide" Target="/ppt/slides/slide6.xml" Id="R346eaf3a972b4553" /><Relationship Type="http://schemas.openxmlformats.org/officeDocument/2006/relationships/slide" Target="/ppt/slides/slide7.xml" Id="R6b390fb9ecc8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bdbc0810d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46256e0f34414" /><Relationship Type="http://schemas.openxmlformats.org/officeDocument/2006/relationships/theme" Target="/ppt/slideMasters/theme/theme1.xml" Id="R938897dea2ad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46256e0f3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f34fa30c6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6aa320a0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29a52e11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3ba7def6f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4feca658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edb08c69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8bef03a8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NESTTUN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 REGNSKAPSSERVICE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LÅGEIDE HAMMERSLAND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LÅGEIDE HAMMERSLAND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Nesttunvegen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75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