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4f61a1b02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b6eaed53b4f88"/>
  </p:sldMasterIdLst>
  <p:sldIdLst>
    <p:sldId xmlns:r="http://schemas.openxmlformats.org/officeDocument/2006/relationships" id="256" r:id="Rf9cc451b87b046fa"/>
    <p:sldId xmlns:r="http://schemas.openxmlformats.org/officeDocument/2006/relationships" id="257" r:id="R0bbd5be9a7f6498a"/>
    <p:sldId xmlns:r="http://schemas.openxmlformats.org/officeDocument/2006/relationships" id="258" r:id="R008b35eee6c64a49"/>
    <p:sldId xmlns:r="http://schemas.openxmlformats.org/officeDocument/2006/relationships" id="259" r:id="Rb2f48d17eecd4137"/>
    <p:sldId xmlns:r="http://schemas.openxmlformats.org/officeDocument/2006/relationships" id="260" r:id="R78407b7b723b47d1"/>
    <p:sldId xmlns:r="http://schemas.openxmlformats.org/officeDocument/2006/relationships" id="261" r:id="Rea00623805104857"/>
    <p:sldId xmlns:r="http://schemas.openxmlformats.org/officeDocument/2006/relationships" id="262" r:id="Rb2ed6d13f6c7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b6eaed53b4f88" /><Relationship Type="http://schemas.openxmlformats.org/officeDocument/2006/relationships/slide" Target="/ppt/slides/slide1.xml" Id="Rf9cc451b87b046fa" /><Relationship Type="http://schemas.openxmlformats.org/officeDocument/2006/relationships/slide" Target="/ppt/slides/slide2.xml" Id="R0bbd5be9a7f6498a" /><Relationship Type="http://schemas.openxmlformats.org/officeDocument/2006/relationships/slide" Target="/ppt/slides/slide3.xml" Id="R008b35eee6c64a49" /><Relationship Type="http://schemas.openxmlformats.org/officeDocument/2006/relationships/slide" Target="/ppt/slides/slide4.xml" Id="Rb2f48d17eecd4137" /><Relationship Type="http://schemas.openxmlformats.org/officeDocument/2006/relationships/slide" Target="/ppt/slides/slide5.xml" Id="R78407b7b723b47d1" /><Relationship Type="http://schemas.openxmlformats.org/officeDocument/2006/relationships/slide" Target="/ppt/slides/slide6.xml" Id="Rea00623805104857" /><Relationship Type="http://schemas.openxmlformats.org/officeDocument/2006/relationships/slide" Target="/ppt/slides/slide7.xml" Id="Rb2ed6d13f6c7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905259100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cdfef41a4c8f" /><Relationship Type="http://schemas.openxmlformats.org/officeDocument/2006/relationships/theme" Target="/ppt/slideMasters/theme/theme1.xml" Id="R6e906d1613a9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ecdfef41a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8be377b7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df08cb0c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eb471310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c1e0a8e26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29b14c9c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4dbae5d1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df27cad3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LITCHVILLE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LITCHVILLE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7 779 909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26 702 717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GRØTTE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40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om@daytrading.no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