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100a7050f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08ef648e24b59"/>
  </p:sldMasterIdLst>
  <p:sldIdLst>
    <p:sldId xmlns:r="http://schemas.openxmlformats.org/officeDocument/2006/relationships" id="256" r:id="R1703eea8f1ec41f7"/>
    <p:sldId xmlns:r="http://schemas.openxmlformats.org/officeDocument/2006/relationships" id="257" r:id="R375c7300808248a2"/>
    <p:sldId xmlns:r="http://schemas.openxmlformats.org/officeDocument/2006/relationships" id="258" r:id="Rc8eca894f3b841cb"/>
    <p:sldId xmlns:r="http://schemas.openxmlformats.org/officeDocument/2006/relationships" id="259" r:id="R890ab09e02e24543"/>
    <p:sldId xmlns:r="http://schemas.openxmlformats.org/officeDocument/2006/relationships" id="260" r:id="R00d3d3382ac84a1e"/>
    <p:sldId xmlns:r="http://schemas.openxmlformats.org/officeDocument/2006/relationships" id="261" r:id="R8f26e6918b2d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08ef648e24b59" /><Relationship Type="http://schemas.openxmlformats.org/officeDocument/2006/relationships/slide" Target="/ppt/slides/slide1.xml" Id="R1703eea8f1ec41f7" /><Relationship Type="http://schemas.openxmlformats.org/officeDocument/2006/relationships/slide" Target="/ppt/slides/slide2.xml" Id="R375c7300808248a2" /><Relationship Type="http://schemas.openxmlformats.org/officeDocument/2006/relationships/slide" Target="/ppt/slides/slide3.xml" Id="Rc8eca894f3b841cb" /><Relationship Type="http://schemas.openxmlformats.org/officeDocument/2006/relationships/slide" Target="/ppt/slides/slide4.xml" Id="R890ab09e02e24543" /><Relationship Type="http://schemas.openxmlformats.org/officeDocument/2006/relationships/slide" Target="/ppt/slides/slide5.xml" Id="R00d3d3382ac84a1e" /><Relationship Type="http://schemas.openxmlformats.org/officeDocument/2006/relationships/slide" Target="/ppt/slides/slide6.xml" Id="R8f26e6918b2d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5a6f4aa16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e3bed43b4145" /><Relationship Type="http://schemas.openxmlformats.org/officeDocument/2006/relationships/theme" Target="/ppt/slideMasters/theme/theme1.xml" Id="Re7fe8698ea5b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3e3bed43b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f24a77b95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5401db88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84cebae2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188d5986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72b9bcf3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ae01a9d5d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