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22142638424e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f75a4eefa6478f"/>
  </p:sldMasterIdLst>
  <p:sldIdLst>
    <p:sldId xmlns:r="http://schemas.openxmlformats.org/officeDocument/2006/relationships" id="256" r:id="R8db21edb5c684b4f"/>
    <p:sldId xmlns:r="http://schemas.openxmlformats.org/officeDocument/2006/relationships" id="257" r:id="R47acf660ed184a67"/>
    <p:sldId xmlns:r="http://schemas.openxmlformats.org/officeDocument/2006/relationships" id="258" r:id="Rb257ef3d88a94fbd"/>
    <p:sldId xmlns:r="http://schemas.openxmlformats.org/officeDocument/2006/relationships" id="259" r:id="Rd6701823f634459b"/>
    <p:sldId xmlns:r="http://schemas.openxmlformats.org/officeDocument/2006/relationships" id="260" r:id="R8dc5f26b6a074af7"/>
    <p:sldId xmlns:r="http://schemas.openxmlformats.org/officeDocument/2006/relationships" id="261" r:id="Rf67bd5c4c2274379"/>
    <p:sldId xmlns:r="http://schemas.openxmlformats.org/officeDocument/2006/relationships" id="262" r:id="R90d33ff8ab5a44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75a4eefa6478f" /><Relationship Type="http://schemas.openxmlformats.org/officeDocument/2006/relationships/slide" Target="/ppt/slides/slide1.xml" Id="R8db21edb5c684b4f" /><Relationship Type="http://schemas.openxmlformats.org/officeDocument/2006/relationships/slide" Target="/ppt/slides/slide2.xml" Id="R47acf660ed184a67" /><Relationship Type="http://schemas.openxmlformats.org/officeDocument/2006/relationships/slide" Target="/ppt/slides/slide3.xml" Id="Rb257ef3d88a94fbd" /><Relationship Type="http://schemas.openxmlformats.org/officeDocument/2006/relationships/slide" Target="/ppt/slides/slide4.xml" Id="Rd6701823f634459b" /><Relationship Type="http://schemas.openxmlformats.org/officeDocument/2006/relationships/slide" Target="/ppt/slides/slide5.xml" Id="R8dc5f26b6a074af7" /><Relationship Type="http://schemas.openxmlformats.org/officeDocument/2006/relationships/slide" Target="/ppt/slides/slide6.xml" Id="Rf67bd5c4c2274379" /><Relationship Type="http://schemas.openxmlformats.org/officeDocument/2006/relationships/slide" Target="/ppt/slides/slide7.xml" Id="R90d33ff8ab5a44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7ac2cbe2114c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d0b8ab60540a4" /><Relationship Type="http://schemas.openxmlformats.org/officeDocument/2006/relationships/theme" Target="/ppt/slideMasters/theme/theme1.xml" Id="Rd43b8753fb2e49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8d0b8ab60540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701033bae45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184baaa734b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ebda85abf48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219097ba64a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b60500e7643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90a1be02948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54b4af2e349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ANFAR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ANFAR INVEST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8 127 532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−1 873 151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1 326 952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171 292 466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174 828 629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FARESTVEIT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FARESTVEIT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FARESTVEIT WESTER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FARESTVEIT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Kolleveien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988 411 116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ANFAR INVEST AS</a:t>
            </a:r>
          </a:p>
        </p:txBody>
      </p:sp>
    </p:spTree>
  </p:cSld>
  <p:clrMapOvr>
    <a:masterClrMapping xmlns:a="http://schemas.openxmlformats.org/drawingml/2006/main"/>
  </p:clrMapOvr>
</p:sld>
</file>