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d9e5c6201ca4eb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1841f2ef9ac4edc"/>
  </p:sldMasterIdLst>
  <p:sldIdLst>
    <p:sldId xmlns:r="http://schemas.openxmlformats.org/officeDocument/2006/relationships" id="256" r:id="R7a300bdd413b4bfe"/>
    <p:sldId xmlns:r="http://schemas.openxmlformats.org/officeDocument/2006/relationships" id="257" r:id="R08d1cf57e45e42b3"/>
    <p:sldId xmlns:r="http://schemas.openxmlformats.org/officeDocument/2006/relationships" id="258" r:id="R1a82452c9dde4395"/>
    <p:sldId xmlns:r="http://schemas.openxmlformats.org/officeDocument/2006/relationships" id="259" r:id="Rb168978a241c40f6"/>
    <p:sldId xmlns:r="http://schemas.openxmlformats.org/officeDocument/2006/relationships" id="260" r:id="Ra57ba71a481e449a"/>
    <p:sldId xmlns:r="http://schemas.openxmlformats.org/officeDocument/2006/relationships" id="261" r:id="R25f2eb33bfa04094"/>
    <p:sldId xmlns:r="http://schemas.openxmlformats.org/officeDocument/2006/relationships" id="262" r:id="Rd7ec142d79414d8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841f2ef9ac4edc" /><Relationship Type="http://schemas.openxmlformats.org/officeDocument/2006/relationships/slide" Target="/ppt/slides/slide1.xml" Id="R7a300bdd413b4bfe" /><Relationship Type="http://schemas.openxmlformats.org/officeDocument/2006/relationships/slide" Target="/ppt/slides/slide2.xml" Id="R08d1cf57e45e42b3" /><Relationship Type="http://schemas.openxmlformats.org/officeDocument/2006/relationships/slide" Target="/ppt/slides/slide3.xml" Id="R1a82452c9dde4395" /><Relationship Type="http://schemas.openxmlformats.org/officeDocument/2006/relationships/slide" Target="/ppt/slides/slide4.xml" Id="Rb168978a241c40f6" /><Relationship Type="http://schemas.openxmlformats.org/officeDocument/2006/relationships/slide" Target="/ppt/slides/slide5.xml" Id="Ra57ba71a481e449a" /><Relationship Type="http://schemas.openxmlformats.org/officeDocument/2006/relationships/slide" Target="/ppt/slides/slide6.xml" Id="R25f2eb33bfa04094" /><Relationship Type="http://schemas.openxmlformats.org/officeDocument/2006/relationships/slide" Target="/ppt/slides/slide7.xml" Id="Rd7ec142d79414d8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628c0a956f483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a70928462f4e69" /><Relationship Type="http://schemas.openxmlformats.org/officeDocument/2006/relationships/theme" Target="/ppt/slideMasters/theme/theme1.xml" Id="R0cb9c605377d41b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da70928462f4e6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dc09a35a8341c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8cd51e49c843d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a5f2bae078487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009da9effa4d8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3c5b27669e432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babef04f3747c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e6dcf34bc24ee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DALE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DALE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DALE REVISJON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DALE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DALE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DALE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4 224 375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621 236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1 095 591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668 651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1 585 369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DALE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DALE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DALE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Ystenesgata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6003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15 11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erik@dalerevisjon.no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988 419 435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DALE REVISJON AS</a:t>
            </a:r>
          </a:p>
        </p:txBody>
      </p:sp>
    </p:spTree>
  </p:cSld>
  <p:clrMapOvr>
    <a:masterClrMapping xmlns:a="http://schemas.openxmlformats.org/drawingml/2006/main"/>
  </p:clrMapOvr>
</p:sld>
</file>