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057ef800745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9b616d87b4f56"/>
  </p:sldMasterIdLst>
  <p:sldIdLst>
    <p:sldId xmlns:r="http://schemas.openxmlformats.org/officeDocument/2006/relationships" id="256" r:id="R219e2bc8cd984938"/>
    <p:sldId xmlns:r="http://schemas.openxmlformats.org/officeDocument/2006/relationships" id="257" r:id="Rab3850cbca06464f"/>
    <p:sldId xmlns:r="http://schemas.openxmlformats.org/officeDocument/2006/relationships" id="258" r:id="R628373d028414c50"/>
    <p:sldId xmlns:r="http://schemas.openxmlformats.org/officeDocument/2006/relationships" id="259" r:id="R89866eb46d894279"/>
    <p:sldId xmlns:r="http://schemas.openxmlformats.org/officeDocument/2006/relationships" id="260" r:id="Ree296fc691c1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9b616d87b4f56" /><Relationship Type="http://schemas.openxmlformats.org/officeDocument/2006/relationships/slide" Target="/ppt/slides/slide1.xml" Id="R219e2bc8cd984938" /><Relationship Type="http://schemas.openxmlformats.org/officeDocument/2006/relationships/slide" Target="/ppt/slides/slide2.xml" Id="Rab3850cbca06464f" /><Relationship Type="http://schemas.openxmlformats.org/officeDocument/2006/relationships/slide" Target="/ppt/slides/slide3.xml" Id="R628373d028414c50" /><Relationship Type="http://schemas.openxmlformats.org/officeDocument/2006/relationships/slide" Target="/ppt/slides/slide4.xml" Id="R89866eb46d894279" /><Relationship Type="http://schemas.openxmlformats.org/officeDocument/2006/relationships/slide" Target="/ppt/slides/slide5.xml" Id="Ree296fc691c1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c0d0dfde9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d2d8aba8c401a" /><Relationship Type="http://schemas.openxmlformats.org/officeDocument/2006/relationships/theme" Target="/ppt/slideMasters/theme/theme1.xml" Id="Rb4dbe598051a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d2d8aba8c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adbaacfd48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222536bf244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37eaff2a84e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fd83e0834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52835ffa443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