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51e96bf7f143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e17dee10db496b"/>
  </p:sldMasterIdLst>
  <p:sldIdLst>
    <p:sldId xmlns:r="http://schemas.openxmlformats.org/officeDocument/2006/relationships" id="256" r:id="R44f786824d094b6b"/>
    <p:sldId xmlns:r="http://schemas.openxmlformats.org/officeDocument/2006/relationships" id="257" r:id="R4b6421ceb1f946ad"/>
    <p:sldId xmlns:r="http://schemas.openxmlformats.org/officeDocument/2006/relationships" id="258" r:id="Rd36aa2195f02429a"/>
    <p:sldId xmlns:r="http://schemas.openxmlformats.org/officeDocument/2006/relationships" id="259" r:id="R8b9ea170f0a64e9d"/>
    <p:sldId xmlns:r="http://schemas.openxmlformats.org/officeDocument/2006/relationships" id="260" r:id="R70595e31f2b64c7d"/>
    <p:sldId xmlns:r="http://schemas.openxmlformats.org/officeDocument/2006/relationships" id="261" r:id="R2b3f6303f0ce4b55"/>
    <p:sldId xmlns:r="http://schemas.openxmlformats.org/officeDocument/2006/relationships" id="262" r:id="R131a2be7ebb548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e17dee10db496b" /><Relationship Type="http://schemas.openxmlformats.org/officeDocument/2006/relationships/slide" Target="/ppt/slides/slide1.xml" Id="R44f786824d094b6b" /><Relationship Type="http://schemas.openxmlformats.org/officeDocument/2006/relationships/slide" Target="/ppt/slides/slide2.xml" Id="R4b6421ceb1f946ad" /><Relationship Type="http://schemas.openxmlformats.org/officeDocument/2006/relationships/slide" Target="/ppt/slides/slide3.xml" Id="Rd36aa2195f02429a" /><Relationship Type="http://schemas.openxmlformats.org/officeDocument/2006/relationships/slide" Target="/ppt/slides/slide4.xml" Id="R8b9ea170f0a64e9d" /><Relationship Type="http://schemas.openxmlformats.org/officeDocument/2006/relationships/slide" Target="/ppt/slides/slide5.xml" Id="R70595e31f2b64c7d" /><Relationship Type="http://schemas.openxmlformats.org/officeDocument/2006/relationships/slide" Target="/ppt/slides/slide6.xml" Id="R2b3f6303f0ce4b55" /><Relationship Type="http://schemas.openxmlformats.org/officeDocument/2006/relationships/slide" Target="/ppt/slides/slide7.xml" Id="R131a2be7ebb548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5a8ce6824543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55fe6a3dc4ad3" /><Relationship Type="http://schemas.openxmlformats.org/officeDocument/2006/relationships/theme" Target="/ppt/slideMasters/theme/theme1.xml" Id="Rfb9362f657a246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655fe6a3dc4a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d94d89fde43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90f12310d47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568e656f944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5aff51b3d4e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e5b7609e74d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299887b9d46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89c55aac045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JÆRREVISJON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JÆRREVISJON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7 787 475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2 068 043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1 615 024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215 024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4 305 664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KERDOS AS  –  99,8 %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ULRIKSEN LARS GØRAN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Meierigata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77 97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post@jaerrevisjon.no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www.jaerrevisjon.no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988 432 539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JÆRREVISJON AS</a:t>
            </a:r>
          </a:p>
        </p:txBody>
      </p:sp>
    </p:spTree>
  </p:cSld>
  <p:clrMapOvr>
    <a:masterClrMapping xmlns:a="http://schemas.openxmlformats.org/drawingml/2006/main"/>
  </p:clrMapOvr>
</p:sld>
</file>