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eb6b094b2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c9961c50e4646"/>
  </p:sldMasterIdLst>
  <p:sldIdLst>
    <p:sldId xmlns:r="http://schemas.openxmlformats.org/officeDocument/2006/relationships" id="256" r:id="Radede8389b46450d"/>
    <p:sldId xmlns:r="http://schemas.openxmlformats.org/officeDocument/2006/relationships" id="257" r:id="Ra583066e79fc4350"/>
    <p:sldId xmlns:r="http://schemas.openxmlformats.org/officeDocument/2006/relationships" id="258" r:id="R7e906332f1704387"/>
    <p:sldId xmlns:r="http://schemas.openxmlformats.org/officeDocument/2006/relationships" id="259" r:id="Rc62e1974765e43f2"/>
    <p:sldId xmlns:r="http://schemas.openxmlformats.org/officeDocument/2006/relationships" id="260" r:id="R36ac921ef9384fd3"/>
    <p:sldId xmlns:r="http://schemas.openxmlformats.org/officeDocument/2006/relationships" id="261" r:id="Rc7772fe65989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c9961c50e4646" /><Relationship Type="http://schemas.openxmlformats.org/officeDocument/2006/relationships/slide" Target="/ppt/slides/slide1.xml" Id="Radede8389b46450d" /><Relationship Type="http://schemas.openxmlformats.org/officeDocument/2006/relationships/slide" Target="/ppt/slides/slide2.xml" Id="Ra583066e79fc4350" /><Relationship Type="http://schemas.openxmlformats.org/officeDocument/2006/relationships/slide" Target="/ppt/slides/slide3.xml" Id="R7e906332f1704387" /><Relationship Type="http://schemas.openxmlformats.org/officeDocument/2006/relationships/slide" Target="/ppt/slides/slide4.xml" Id="Rc62e1974765e43f2" /><Relationship Type="http://schemas.openxmlformats.org/officeDocument/2006/relationships/slide" Target="/ppt/slides/slide5.xml" Id="R36ac921ef9384fd3" /><Relationship Type="http://schemas.openxmlformats.org/officeDocument/2006/relationships/slide" Target="/ppt/slides/slide6.xml" Id="Rc7772fe65989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7b459a3d6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3744241e94fad" /><Relationship Type="http://schemas.openxmlformats.org/officeDocument/2006/relationships/theme" Target="/ppt/slideMasters/theme/theme1.xml" Id="R132341d22cde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3744241e9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7aa9eb2bc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1299b9b17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7dbdbe548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6c65aff13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40dbab0b9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a0c2ae8a0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9 753 627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33 430 273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988 437 638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