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49d850875b43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175764a0644ec1"/>
  </p:sldMasterIdLst>
  <p:sldIdLst>
    <p:sldId xmlns:r="http://schemas.openxmlformats.org/officeDocument/2006/relationships" id="256" r:id="R5026fac16c6649f7"/>
    <p:sldId xmlns:r="http://schemas.openxmlformats.org/officeDocument/2006/relationships" id="257" r:id="R874933a593a34a1b"/>
    <p:sldId xmlns:r="http://schemas.openxmlformats.org/officeDocument/2006/relationships" id="258" r:id="R1c1b446d3d2d4efa"/>
    <p:sldId xmlns:r="http://schemas.openxmlformats.org/officeDocument/2006/relationships" id="259" r:id="R58b299857ac6466b"/>
    <p:sldId xmlns:r="http://schemas.openxmlformats.org/officeDocument/2006/relationships" id="260" r:id="Rc8ba2e3843114196"/>
    <p:sldId xmlns:r="http://schemas.openxmlformats.org/officeDocument/2006/relationships" id="261" r:id="Rbb36f85ed73a41e8"/>
    <p:sldId xmlns:r="http://schemas.openxmlformats.org/officeDocument/2006/relationships" id="262" r:id="R17e5eae5b3514a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175764a0644ec1" /><Relationship Type="http://schemas.openxmlformats.org/officeDocument/2006/relationships/slide" Target="/ppt/slides/slide1.xml" Id="R5026fac16c6649f7" /><Relationship Type="http://schemas.openxmlformats.org/officeDocument/2006/relationships/slide" Target="/ppt/slides/slide2.xml" Id="R874933a593a34a1b" /><Relationship Type="http://schemas.openxmlformats.org/officeDocument/2006/relationships/slide" Target="/ppt/slides/slide3.xml" Id="R1c1b446d3d2d4efa" /><Relationship Type="http://schemas.openxmlformats.org/officeDocument/2006/relationships/slide" Target="/ppt/slides/slide4.xml" Id="R58b299857ac6466b" /><Relationship Type="http://schemas.openxmlformats.org/officeDocument/2006/relationships/slide" Target="/ppt/slides/slide5.xml" Id="Rc8ba2e3843114196" /><Relationship Type="http://schemas.openxmlformats.org/officeDocument/2006/relationships/slide" Target="/ppt/slides/slide6.xml" Id="Rbb36f85ed73a41e8" /><Relationship Type="http://schemas.openxmlformats.org/officeDocument/2006/relationships/slide" Target="/ppt/slides/slide7.xml" Id="R17e5eae5b3514a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5baeb814cd4f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85623411a4e8b" /><Relationship Type="http://schemas.openxmlformats.org/officeDocument/2006/relationships/theme" Target="/ppt/slideMasters/theme/theme1.xml" Id="R9caafda6ea5d41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485623411a4e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a8d529ba44a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9726cbd0342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605f0022c4c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1a9ed06c442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cf142bda249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76292a7fc4b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7170a75a842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HIFO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HIFO INVEST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193 426 213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190 811 884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157 833 706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1 354 403 767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1 382 175 846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HILDE NIELSEN  –  48,4 %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JOF INVEST AS  –  19,1 %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KRIFO INVEST AS  –  19,1 %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HILDE NIELSEN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JENS-OTTO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KRISTIN S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Sira Erlends vei 27A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8906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988 442 941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HIFO INVEST AS</a:t>
            </a:r>
          </a:p>
        </p:txBody>
      </p:sp>
    </p:spTree>
  </p:cSld>
  <p:clrMapOvr>
    <a:masterClrMapping xmlns:a="http://schemas.openxmlformats.org/drawingml/2006/main"/>
  </p:clrMapOvr>
</p:sld>
</file>