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719059f78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81a8cd63e4d36"/>
  </p:sldMasterIdLst>
  <p:sldIdLst>
    <p:sldId xmlns:r="http://schemas.openxmlformats.org/officeDocument/2006/relationships" id="256" r:id="R7caf76a31fb4451a"/>
    <p:sldId xmlns:r="http://schemas.openxmlformats.org/officeDocument/2006/relationships" id="257" r:id="Re83ca9a3ffa547fa"/>
    <p:sldId xmlns:r="http://schemas.openxmlformats.org/officeDocument/2006/relationships" id="258" r:id="R70bd7c8891c74ff1"/>
    <p:sldId xmlns:r="http://schemas.openxmlformats.org/officeDocument/2006/relationships" id="259" r:id="Rcc19f1f14d6846b3"/>
    <p:sldId xmlns:r="http://schemas.openxmlformats.org/officeDocument/2006/relationships" id="260" r:id="R12ff6b97364f4332"/>
    <p:sldId xmlns:r="http://schemas.openxmlformats.org/officeDocument/2006/relationships" id="261" r:id="R97931a22c621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81a8cd63e4d36" /><Relationship Type="http://schemas.openxmlformats.org/officeDocument/2006/relationships/slide" Target="/ppt/slides/slide1.xml" Id="R7caf76a31fb4451a" /><Relationship Type="http://schemas.openxmlformats.org/officeDocument/2006/relationships/slide" Target="/ppt/slides/slide2.xml" Id="Re83ca9a3ffa547fa" /><Relationship Type="http://schemas.openxmlformats.org/officeDocument/2006/relationships/slide" Target="/ppt/slides/slide3.xml" Id="R70bd7c8891c74ff1" /><Relationship Type="http://schemas.openxmlformats.org/officeDocument/2006/relationships/slide" Target="/ppt/slides/slide4.xml" Id="Rcc19f1f14d6846b3" /><Relationship Type="http://schemas.openxmlformats.org/officeDocument/2006/relationships/slide" Target="/ppt/slides/slide5.xml" Id="R12ff6b97364f4332" /><Relationship Type="http://schemas.openxmlformats.org/officeDocument/2006/relationships/slide" Target="/ppt/slides/slide6.xml" Id="R97931a22c621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ac82b2f82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e249cb524b00" /><Relationship Type="http://schemas.openxmlformats.org/officeDocument/2006/relationships/theme" Target="/ppt/slideMasters/theme/theme1.xml" Id="Rb621ec9bb89f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4e249cb52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537fe47a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f5b3639e3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7586c0a6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bb85115e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c71b957a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0a920f00e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