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fd0803386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8411325a2402a"/>
  </p:sldMasterIdLst>
  <p:sldIdLst>
    <p:sldId xmlns:r="http://schemas.openxmlformats.org/officeDocument/2006/relationships" id="256" r:id="R1a547c4740a74420"/>
    <p:sldId xmlns:r="http://schemas.openxmlformats.org/officeDocument/2006/relationships" id="257" r:id="R94aec5ea257f4250"/>
    <p:sldId xmlns:r="http://schemas.openxmlformats.org/officeDocument/2006/relationships" id="258" r:id="R6784dfd320a94e47"/>
    <p:sldId xmlns:r="http://schemas.openxmlformats.org/officeDocument/2006/relationships" id="259" r:id="R2fa5588350ab4d56"/>
    <p:sldId xmlns:r="http://schemas.openxmlformats.org/officeDocument/2006/relationships" id="260" r:id="Rb90baab1ac134f00"/>
    <p:sldId xmlns:r="http://schemas.openxmlformats.org/officeDocument/2006/relationships" id="261" r:id="Rcca913a1bda048a2"/>
    <p:sldId xmlns:r="http://schemas.openxmlformats.org/officeDocument/2006/relationships" id="262" r:id="R27ebe760eb92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8411325a2402a" /><Relationship Type="http://schemas.openxmlformats.org/officeDocument/2006/relationships/slide" Target="/ppt/slides/slide1.xml" Id="R1a547c4740a74420" /><Relationship Type="http://schemas.openxmlformats.org/officeDocument/2006/relationships/slide" Target="/ppt/slides/slide2.xml" Id="R94aec5ea257f4250" /><Relationship Type="http://schemas.openxmlformats.org/officeDocument/2006/relationships/slide" Target="/ppt/slides/slide3.xml" Id="R6784dfd320a94e47" /><Relationship Type="http://schemas.openxmlformats.org/officeDocument/2006/relationships/slide" Target="/ppt/slides/slide4.xml" Id="R2fa5588350ab4d56" /><Relationship Type="http://schemas.openxmlformats.org/officeDocument/2006/relationships/slide" Target="/ppt/slides/slide5.xml" Id="Rb90baab1ac134f00" /><Relationship Type="http://schemas.openxmlformats.org/officeDocument/2006/relationships/slide" Target="/ppt/slides/slide6.xml" Id="Rcca913a1bda048a2" /><Relationship Type="http://schemas.openxmlformats.org/officeDocument/2006/relationships/slide" Target="/ppt/slides/slide7.xml" Id="R27ebe760eb92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11329035f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2ff6cf8694baa" /><Relationship Type="http://schemas.openxmlformats.org/officeDocument/2006/relationships/theme" Target="/ppt/slideMasters/theme/theme1.xml" Id="R77d6991c88a7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2ff6cf869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cf0f63264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6b4f248f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c314ceac4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c1a8cafc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7328036d2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0ddbd203d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eb392574c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PALEONOR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PALEONOR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13 925 311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14 935 061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NORBORG ARNE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51A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988 468 126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