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22f056961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59cb87ebe44c9"/>
  </p:sldMasterIdLst>
  <p:sldIdLst>
    <p:sldId xmlns:r="http://schemas.openxmlformats.org/officeDocument/2006/relationships" id="256" r:id="R65e0d09b777e49c9"/>
    <p:sldId xmlns:r="http://schemas.openxmlformats.org/officeDocument/2006/relationships" id="257" r:id="Rc38481b6031248fe"/>
    <p:sldId xmlns:r="http://schemas.openxmlformats.org/officeDocument/2006/relationships" id="258" r:id="Rc273015bbc4342ff"/>
    <p:sldId xmlns:r="http://schemas.openxmlformats.org/officeDocument/2006/relationships" id="259" r:id="R43dbac0ca47f428b"/>
    <p:sldId xmlns:r="http://schemas.openxmlformats.org/officeDocument/2006/relationships" id="260" r:id="Radec3b424f044c56"/>
    <p:sldId xmlns:r="http://schemas.openxmlformats.org/officeDocument/2006/relationships" id="261" r:id="R9dc93268832845ee"/>
    <p:sldId xmlns:r="http://schemas.openxmlformats.org/officeDocument/2006/relationships" id="262" r:id="Re1d2828378a2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59cb87ebe44c9" /><Relationship Type="http://schemas.openxmlformats.org/officeDocument/2006/relationships/slide" Target="/ppt/slides/slide1.xml" Id="R65e0d09b777e49c9" /><Relationship Type="http://schemas.openxmlformats.org/officeDocument/2006/relationships/slide" Target="/ppt/slides/slide2.xml" Id="Rc38481b6031248fe" /><Relationship Type="http://schemas.openxmlformats.org/officeDocument/2006/relationships/slide" Target="/ppt/slides/slide3.xml" Id="Rc273015bbc4342ff" /><Relationship Type="http://schemas.openxmlformats.org/officeDocument/2006/relationships/slide" Target="/ppt/slides/slide4.xml" Id="R43dbac0ca47f428b" /><Relationship Type="http://schemas.openxmlformats.org/officeDocument/2006/relationships/slide" Target="/ppt/slides/slide5.xml" Id="Radec3b424f044c56" /><Relationship Type="http://schemas.openxmlformats.org/officeDocument/2006/relationships/slide" Target="/ppt/slides/slide6.xml" Id="R9dc93268832845ee" /><Relationship Type="http://schemas.openxmlformats.org/officeDocument/2006/relationships/slide" Target="/ppt/slides/slide7.xml" Id="Re1d2828378a2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f25f48064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35a1a6cd34ab0" /><Relationship Type="http://schemas.openxmlformats.org/officeDocument/2006/relationships/theme" Target="/ppt/slideMasters/theme/theme1.xml" Id="R254e0383e46e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35a1a6cd3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95f48c39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78646d47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0a5bc1f8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fd530813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a8ea85942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09f112e8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ba4470d2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TUNEWORK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8 821 657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8 263 036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92 698 609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93 040 658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HENNING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geir@tunework.com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