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e8a41732f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7079a23284af8"/>
  </p:sldMasterIdLst>
  <p:sldIdLst>
    <p:sldId xmlns:r="http://schemas.openxmlformats.org/officeDocument/2006/relationships" id="256" r:id="R36f55430c3b24ce3"/>
    <p:sldId xmlns:r="http://schemas.openxmlformats.org/officeDocument/2006/relationships" id="257" r:id="Rd0d55b0c78af4416"/>
    <p:sldId xmlns:r="http://schemas.openxmlformats.org/officeDocument/2006/relationships" id="258" r:id="R2016b51c074c4632"/>
    <p:sldId xmlns:r="http://schemas.openxmlformats.org/officeDocument/2006/relationships" id="259" r:id="Rf7e7b3d039cf4a99"/>
    <p:sldId xmlns:r="http://schemas.openxmlformats.org/officeDocument/2006/relationships" id="260" r:id="Rcee29543e43f4347"/>
    <p:sldId xmlns:r="http://schemas.openxmlformats.org/officeDocument/2006/relationships" id="261" r:id="R90b608a551924af1"/>
    <p:sldId xmlns:r="http://schemas.openxmlformats.org/officeDocument/2006/relationships" id="262" r:id="R19a67962c5ef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7079a23284af8" /><Relationship Type="http://schemas.openxmlformats.org/officeDocument/2006/relationships/slide" Target="/ppt/slides/slide1.xml" Id="R36f55430c3b24ce3" /><Relationship Type="http://schemas.openxmlformats.org/officeDocument/2006/relationships/slide" Target="/ppt/slides/slide2.xml" Id="Rd0d55b0c78af4416" /><Relationship Type="http://schemas.openxmlformats.org/officeDocument/2006/relationships/slide" Target="/ppt/slides/slide3.xml" Id="R2016b51c074c4632" /><Relationship Type="http://schemas.openxmlformats.org/officeDocument/2006/relationships/slide" Target="/ppt/slides/slide4.xml" Id="Rf7e7b3d039cf4a99" /><Relationship Type="http://schemas.openxmlformats.org/officeDocument/2006/relationships/slide" Target="/ppt/slides/slide5.xml" Id="Rcee29543e43f4347" /><Relationship Type="http://schemas.openxmlformats.org/officeDocument/2006/relationships/slide" Target="/ppt/slides/slide6.xml" Id="R90b608a551924af1" /><Relationship Type="http://schemas.openxmlformats.org/officeDocument/2006/relationships/slide" Target="/ppt/slides/slide7.xml" Id="R19a67962c5ef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0bdd9755642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c78483d284444" /><Relationship Type="http://schemas.openxmlformats.org/officeDocument/2006/relationships/theme" Target="/ppt/slideMasters/theme/theme1.xml" Id="R922a52191052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c78483d2844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d757adb3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f8ec9be18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6a01ece86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d682efdf0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d62867419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3ce97c31b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871dac2b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HASSE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KAALØY EIVIND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