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559e3338f543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8be2107a7b48a2"/>
  </p:sldMasterIdLst>
  <p:sldIdLst>
    <p:sldId xmlns:r="http://schemas.openxmlformats.org/officeDocument/2006/relationships" id="256" r:id="Rec645ec89bb84b72"/>
    <p:sldId xmlns:r="http://schemas.openxmlformats.org/officeDocument/2006/relationships" id="257" r:id="Rbb52a921c4404310"/>
    <p:sldId xmlns:r="http://schemas.openxmlformats.org/officeDocument/2006/relationships" id="258" r:id="R99100c277f114966"/>
    <p:sldId xmlns:r="http://schemas.openxmlformats.org/officeDocument/2006/relationships" id="259" r:id="Ra57ff168ee2f4eb0"/>
    <p:sldId xmlns:r="http://schemas.openxmlformats.org/officeDocument/2006/relationships" id="260" r:id="R58617f14185f4ad8"/>
    <p:sldId xmlns:r="http://schemas.openxmlformats.org/officeDocument/2006/relationships" id="261" r:id="R07371762308a4a40"/>
    <p:sldId xmlns:r="http://schemas.openxmlformats.org/officeDocument/2006/relationships" id="262" r:id="R39e85038131c43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be2107a7b48a2" /><Relationship Type="http://schemas.openxmlformats.org/officeDocument/2006/relationships/slide" Target="/ppt/slides/slide1.xml" Id="Rec645ec89bb84b72" /><Relationship Type="http://schemas.openxmlformats.org/officeDocument/2006/relationships/slide" Target="/ppt/slides/slide2.xml" Id="Rbb52a921c4404310" /><Relationship Type="http://schemas.openxmlformats.org/officeDocument/2006/relationships/slide" Target="/ppt/slides/slide3.xml" Id="R99100c277f114966" /><Relationship Type="http://schemas.openxmlformats.org/officeDocument/2006/relationships/slide" Target="/ppt/slides/slide4.xml" Id="Ra57ff168ee2f4eb0" /><Relationship Type="http://schemas.openxmlformats.org/officeDocument/2006/relationships/slide" Target="/ppt/slides/slide5.xml" Id="R58617f14185f4ad8" /><Relationship Type="http://schemas.openxmlformats.org/officeDocument/2006/relationships/slide" Target="/ppt/slides/slide6.xml" Id="R07371762308a4a40" /><Relationship Type="http://schemas.openxmlformats.org/officeDocument/2006/relationships/slide" Target="/ppt/slides/slide7.xml" Id="R39e85038131c43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f7079172a47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d81d101434569" /><Relationship Type="http://schemas.openxmlformats.org/officeDocument/2006/relationships/theme" Target="/ppt/slideMasters/theme/theme1.xml" Id="R0418b580c1af4d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fd81d1014345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472d5fb204c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675677d794e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2d1f40cad47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91aa6501548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e1170973d43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10840d46a4a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e2ac25d0144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PAGODA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PAGODA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213 300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3 016 059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25 359 368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29 473 282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HOVDENAK GRY GRINI 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HOVDENAK PÅL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Waldemars hage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phovdenak@pagoda.no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988 488 356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