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e20d25716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6b68e5c2446e8"/>
  </p:sldMasterIdLst>
  <p:sldIdLst>
    <p:sldId xmlns:r="http://schemas.openxmlformats.org/officeDocument/2006/relationships" id="256" r:id="R9505c53f02534af2"/>
    <p:sldId xmlns:r="http://schemas.openxmlformats.org/officeDocument/2006/relationships" id="257" r:id="Rd499163212054697"/>
    <p:sldId xmlns:r="http://schemas.openxmlformats.org/officeDocument/2006/relationships" id="258" r:id="Re3780136ef3d4994"/>
    <p:sldId xmlns:r="http://schemas.openxmlformats.org/officeDocument/2006/relationships" id="259" r:id="Rd2dfdef995ce41fe"/>
    <p:sldId xmlns:r="http://schemas.openxmlformats.org/officeDocument/2006/relationships" id="260" r:id="R5cc295704345402a"/>
    <p:sldId xmlns:r="http://schemas.openxmlformats.org/officeDocument/2006/relationships" id="261" r:id="Ra776b457083a4687"/>
    <p:sldId xmlns:r="http://schemas.openxmlformats.org/officeDocument/2006/relationships" id="262" r:id="Rd447dd554806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6b68e5c2446e8" /><Relationship Type="http://schemas.openxmlformats.org/officeDocument/2006/relationships/slide" Target="/ppt/slides/slide1.xml" Id="R9505c53f02534af2" /><Relationship Type="http://schemas.openxmlformats.org/officeDocument/2006/relationships/slide" Target="/ppt/slides/slide2.xml" Id="Rd499163212054697" /><Relationship Type="http://schemas.openxmlformats.org/officeDocument/2006/relationships/slide" Target="/ppt/slides/slide3.xml" Id="Re3780136ef3d4994" /><Relationship Type="http://schemas.openxmlformats.org/officeDocument/2006/relationships/slide" Target="/ppt/slides/slide4.xml" Id="Rd2dfdef995ce41fe" /><Relationship Type="http://schemas.openxmlformats.org/officeDocument/2006/relationships/slide" Target="/ppt/slides/slide5.xml" Id="R5cc295704345402a" /><Relationship Type="http://schemas.openxmlformats.org/officeDocument/2006/relationships/slide" Target="/ppt/slides/slide6.xml" Id="Ra776b457083a4687" /><Relationship Type="http://schemas.openxmlformats.org/officeDocument/2006/relationships/slide" Target="/ppt/slides/slide7.xml" Id="Rd447dd554806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6bc1dab23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2ebd31743404a" /><Relationship Type="http://schemas.openxmlformats.org/officeDocument/2006/relationships/theme" Target="/ppt/slideMasters/theme/theme1.xml" Id="R8604ecd401b1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2ebd31743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bf490bd08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8141b2a63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98bf84791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8879ad1fc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47d74546f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d7ad397c9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52ea80b7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DOLMSUNDET HOTELL HITRA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DOLMSUNDET HOTELL HITRA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28 644 682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35 890 116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ULRIK VATN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VATN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SENO EIENDOM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KNUTSHAUG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DOLMSUNDET HOTELL HITRA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04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post@dolmsundet.no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www.dolmsundet.no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