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dde455263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5fdadc18549ed"/>
  </p:sldMasterIdLst>
  <p:sldIdLst>
    <p:sldId xmlns:r="http://schemas.openxmlformats.org/officeDocument/2006/relationships" id="256" r:id="Rd235e1b9eb9a4cc1"/>
    <p:sldId xmlns:r="http://schemas.openxmlformats.org/officeDocument/2006/relationships" id="257" r:id="Rcf0d24117d8448d6"/>
    <p:sldId xmlns:r="http://schemas.openxmlformats.org/officeDocument/2006/relationships" id="258" r:id="R92a888f0b4c34738"/>
    <p:sldId xmlns:r="http://schemas.openxmlformats.org/officeDocument/2006/relationships" id="259" r:id="R24f4527f47824f05"/>
    <p:sldId xmlns:r="http://schemas.openxmlformats.org/officeDocument/2006/relationships" id="260" r:id="R3c6465fcdc2046f4"/>
    <p:sldId xmlns:r="http://schemas.openxmlformats.org/officeDocument/2006/relationships" id="261" r:id="R3271f3af740c46d4"/>
    <p:sldId xmlns:r="http://schemas.openxmlformats.org/officeDocument/2006/relationships" id="262" r:id="Rc6f7fa4b0f33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5fdadc18549ed" /><Relationship Type="http://schemas.openxmlformats.org/officeDocument/2006/relationships/slide" Target="/ppt/slides/slide1.xml" Id="Rd235e1b9eb9a4cc1" /><Relationship Type="http://schemas.openxmlformats.org/officeDocument/2006/relationships/slide" Target="/ppt/slides/slide2.xml" Id="Rcf0d24117d8448d6" /><Relationship Type="http://schemas.openxmlformats.org/officeDocument/2006/relationships/slide" Target="/ppt/slides/slide3.xml" Id="R92a888f0b4c34738" /><Relationship Type="http://schemas.openxmlformats.org/officeDocument/2006/relationships/slide" Target="/ppt/slides/slide4.xml" Id="R24f4527f47824f05" /><Relationship Type="http://schemas.openxmlformats.org/officeDocument/2006/relationships/slide" Target="/ppt/slides/slide5.xml" Id="R3c6465fcdc2046f4" /><Relationship Type="http://schemas.openxmlformats.org/officeDocument/2006/relationships/slide" Target="/ppt/slides/slide6.xml" Id="R3271f3af740c46d4" /><Relationship Type="http://schemas.openxmlformats.org/officeDocument/2006/relationships/slide" Target="/ppt/slides/slide7.xml" Id="Rc6f7fa4b0f33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eb7106d04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767f239343cd" /><Relationship Type="http://schemas.openxmlformats.org/officeDocument/2006/relationships/theme" Target="/ppt/slideMasters/theme/theme1.xml" Id="R7cefeac491ab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5767f2393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1633b480c43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fc176d469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11795f288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f9f05578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a1fde86b6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73ffa0276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b7d13c627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NORDGREN JENNY LIND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TARALDSRUD KRISTEN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