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0e261760a94b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8be419c3e948dc"/>
  </p:sldMasterIdLst>
  <p:sldIdLst>
    <p:sldId xmlns:r="http://schemas.openxmlformats.org/officeDocument/2006/relationships" id="256" r:id="Rb199b6e9fa9048c4"/>
    <p:sldId xmlns:r="http://schemas.openxmlformats.org/officeDocument/2006/relationships" id="257" r:id="R9b2f4464feaf45a3"/>
    <p:sldId xmlns:r="http://schemas.openxmlformats.org/officeDocument/2006/relationships" id="258" r:id="Rfd44f16725414f91"/>
    <p:sldId xmlns:r="http://schemas.openxmlformats.org/officeDocument/2006/relationships" id="259" r:id="Rc840e96191304661"/>
    <p:sldId xmlns:r="http://schemas.openxmlformats.org/officeDocument/2006/relationships" id="260" r:id="R3fc5f04540b34b36"/>
    <p:sldId xmlns:r="http://schemas.openxmlformats.org/officeDocument/2006/relationships" id="261" r:id="R6cc58913df2a4861"/>
    <p:sldId xmlns:r="http://schemas.openxmlformats.org/officeDocument/2006/relationships" id="262" r:id="Rd59e1e176a214c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8be419c3e948dc" /><Relationship Type="http://schemas.openxmlformats.org/officeDocument/2006/relationships/slide" Target="/ppt/slides/slide1.xml" Id="Rb199b6e9fa9048c4" /><Relationship Type="http://schemas.openxmlformats.org/officeDocument/2006/relationships/slide" Target="/ppt/slides/slide2.xml" Id="R9b2f4464feaf45a3" /><Relationship Type="http://schemas.openxmlformats.org/officeDocument/2006/relationships/slide" Target="/ppt/slides/slide3.xml" Id="Rfd44f16725414f91" /><Relationship Type="http://schemas.openxmlformats.org/officeDocument/2006/relationships/slide" Target="/ppt/slides/slide4.xml" Id="Rc840e96191304661" /><Relationship Type="http://schemas.openxmlformats.org/officeDocument/2006/relationships/slide" Target="/ppt/slides/slide5.xml" Id="R3fc5f04540b34b36" /><Relationship Type="http://schemas.openxmlformats.org/officeDocument/2006/relationships/slide" Target="/ppt/slides/slide6.xml" Id="R6cc58913df2a4861" /><Relationship Type="http://schemas.openxmlformats.org/officeDocument/2006/relationships/slide" Target="/ppt/slides/slide7.xml" Id="Rd59e1e176a214c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d4f1c818c844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513b42b644016" /><Relationship Type="http://schemas.openxmlformats.org/officeDocument/2006/relationships/theme" Target="/ppt/slideMasters/theme/theme1.xml" Id="R28d61634a33844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5513b42b6440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4c8179e744d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a7104f07649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3d08f7d2d41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2ceae0ac848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bee7245c141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bcf3809e64f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b181c34c24b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SCHUMACHER &amp; HAMMER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SCHUMACHER &amp; HAMMER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13 322 240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3 271 064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2 653 299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618 209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6 624 479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 VIDAR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SCHUMACHER TROND HARALD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SKALLEBERG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TRYTEI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Torsvang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3271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18 72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trond@revisorfirmaet.no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988 520 292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