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bc6475e6e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1a01a673a4885"/>
  </p:sldMasterIdLst>
  <p:sldIdLst>
    <p:sldId xmlns:r="http://schemas.openxmlformats.org/officeDocument/2006/relationships" id="256" r:id="Rdc57a637ec8844b4"/>
    <p:sldId xmlns:r="http://schemas.openxmlformats.org/officeDocument/2006/relationships" id="257" r:id="R50a574f073ee40a7"/>
    <p:sldId xmlns:r="http://schemas.openxmlformats.org/officeDocument/2006/relationships" id="258" r:id="R29555d3833e34800"/>
    <p:sldId xmlns:r="http://schemas.openxmlformats.org/officeDocument/2006/relationships" id="259" r:id="R6f4867a506a04ad7"/>
    <p:sldId xmlns:r="http://schemas.openxmlformats.org/officeDocument/2006/relationships" id="260" r:id="R66835ba66f7f4e4d"/>
    <p:sldId xmlns:r="http://schemas.openxmlformats.org/officeDocument/2006/relationships" id="261" r:id="R9d475268ed454078"/>
    <p:sldId xmlns:r="http://schemas.openxmlformats.org/officeDocument/2006/relationships" id="262" r:id="Rc8ce7e7f9f17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1a01a673a4885" /><Relationship Type="http://schemas.openxmlformats.org/officeDocument/2006/relationships/slide" Target="/ppt/slides/slide1.xml" Id="Rdc57a637ec8844b4" /><Relationship Type="http://schemas.openxmlformats.org/officeDocument/2006/relationships/slide" Target="/ppt/slides/slide2.xml" Id="R50a574f073ee40a7" /><Relationship Type="http://schemas.openxmlformats.org/officeDocument/2006/relationships/slide" Target="/ppt/slides/slide3.xml" Id="R29555d3833e34800" /><Relationship Type="http://schemas.openxmlformats.org/officeDocument/2006/relationships/slide" Target="/ppt/slides/slide4.xml" Id="R6f4867a506a04ad7" /><Relationship Type="http://schemas.openxmlformats.org/officeDocument/2006/relationships/slide" Target="/ppt/slides/slide5.xml" Id="R66835ba66f7f4e4d" /><Relationship Type="http://schemas.openxmlformats.org/officeDocument/2006/relationships/slide" Target="/ppt/slides/slide6.xml" Id="R9d475268ed454078" /><Relationship Type="http://schemas.openxmlformats.org/officeDocument/2006/relationships/slide" Target="/ppt/slides/slide7.xml" Id="Rc8ce7e7f9f17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334294872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e5c1b82244d3" /><Relationship Type="http://schemas.openxmlformats.org/officeDocument/2006/relationships/theme" Target="/ppt/slideMasters/theme/theme1.xml" Id="Ra95304ad9026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fe5c1b822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e75dac9e3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3e176a8d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d882d26d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ad529d013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352cbf1e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501a5c2f8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fa90ae2ed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57 851 925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58 359 441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STEINHAUG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Steinhaug, Biskopshavn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10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bjsteinh@online.no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