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d7c5747bc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b8c11e4ca4b77"/>
  </p:sldMasterIdLst>
  <p:sldIdLst>
    <p:sldId xmlns:r="http://schemas.openxmlformats.org/officeDocument/2006/relationships" id="256" r:id="Rce0c4790f19e4e2a"/>
    <p:sldId xmlns:r="http://schemas.openxmlformats.org/officeDocument/2006/relationships" id="257" r:id="Rc56304a5a71a4696"/>
    <p:sldId xmlns:r="http://schemas.openxmlformats.org/officeDocument/2006/relationships" id="258" r:id="R8b6fa1b19c5145ff"/>
    <p:sldId xmlns:r="http://schemas.openxmlformats.org/officeDocument/2006/relationships" id="259" r:id="Rf4fb07e49fc14fcf"/>
    <p:sldId xmlns:r="http://schemas.openxmlformats.org/officeDocument/2006/relationships" id="260" r:id="Rd354279f5cec4035"/>
    <p:sldId xmlns:r="http://schemas.openxmlformats.org/officeDocument/2006/relationships" id="261" r:id="R58a8a35cc8ee4b26"/>
    <p:sldId xmlns:r="http://schemas.openxmlformats.org/officeDocument/2006/relationships" id="262" r:id="R5354ff713c9b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b8c11e4ca4b77" /><Relationship Type="http://schemas.openxmlformats.org/officeDocument/2006/relationships/slide" Target="/ppt/slides/slide1.xml" Id="Rce0c4790f19e4e2a" /><Relationship Type="http://schemas.openxmlformats.org/officeDocument/2006/relationships/slide" Target="/ppt/slides/slide2.xml" Id="Rc56304a5a71a4696" /><Relationship Type="http://schemas.openxmlformats.org/officeDocument/2006/relationships/slide" Target="/ppt/slides/slide3.xml" Id="R8b6fa1b19c5145ff" /><Relationship Type="http://schemas.openxmlformats.org/officeDocument/2006/relationships/slide" Target="/ppt/slides/slide4.xml" Id="Rf4fb07e49fc14fcf" /><Relationship Type="http://schemas.openxmlformats.org/officeDocument/2006/relationships/slide" Target="/ppt/slides/slide5.xml" Id="Rd354279f5cec4035" /><Relationship Type="http://schemas.openxmlformats.org/officeDocument/2006/relationships/slide" Target="/ppt/slides/slide6.xml" Id="R58a8a35cc8ee4b26" /><Relationship Type="http://schemas.openxmlformats.org/officeDocument/2006/relationships/slide" Target="/ppt/slides/slide7.xml" Id="R5354ff713c9b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420e28ce3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90da14244aef" /><Relationship Type="http://schemas.openxmlformats.org/officeDocument/2006/relationships/theme" Target="/ppt/slideMasters/theme/theme1.xml" Id="Rfdf583e6eb74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d90da1424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14bda22b8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a4ffe7c7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9137ce682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1e2d1758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837facd00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2fae713d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da251596e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LINN KRISTIN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ÅSE LILL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RØISELAND KARIANNE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