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208fec650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95f16a01544f7"/>
  </p:sldMasterIdLst>
  <p:sldIdLst>
    <p:sldId xmlns:r="http://schemas.openxmlformats.org/officeDocument/2006/relationships" id="256" r:id="Re4c90ac329b24bd1"/>
    <p:sldId xmlns:r="http://schemas.openxmlformats.org/officeDocument/2006/relationships" id="257" r:id="Rd40f4beb8fa84866"/>
    <p:sldId xmlns:r="http://schemas.openxmlformats.org/officeDocument/2006/relationships" id="258" r:id="R11d5572de4574671"/>
    <p:sldId xmlns:r="http://schemas.openxmlformats.org/officeDocument/2006/relationships" id="259" r:id="Red7dabce7da54d49"/>
    <p:sldId xmlns:r="http://schemas.openxmlformats.org/officeDocument/2006/relationships" id="260" r:id="R524013e131b84f0a"/>
    <p:sldId xmlns:r="http://schemas.openxmlformats.org/officeDocument/2006/relationships" id="261" r:id="R0b4f28ceb58a4605"/>
    <p:sldId xmlns:r="http://schemas.openxmlformats.org/officeDocument/2006/relationships" id="262" r:id="R42f575025021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95f16a01544f7" /><Relationship Type="http://schemas.openxmlformats.org/officeDocument/2006/relationships/slide" Target="/ppt/slides/slide1.xml" Id="Re4c90ac329b24bd1" /><Relationship Type="http://schemas.openxmlformats.org/officeDocument/2006/relationships/slide" Target="/ppt/slides/slide2.xml" Id="Rd40f4beb8fa84866" /><Relationship Type="http://schemas.openxmlformats.org/officeDocument/2006/relationships/slide" Target="/ppt/slides/slide3.xml" Id="R11d5572de4574671" /><Relationship Type="http://schemas.openxmlformats.org/officeDocument/2006/relationships/slide" Target="/ppt/slides/slide4.xml" Id="Red7dabce7da54d49" /><Relationship Type="http://schemas.openxmlformats.org/officeDocument/2006/relationships/slide" Target="/ppt/slides/slide5.xml" Id="R524013e131b84f0a" /><Relationship Type="http://schemas.openxmlformats.org/officeDocument/2006/relationships/slide" Target="/ppt/slides/slide6.xml" Id="R0b4f28ceb58a4605" /><Relationship Type="http://schemas.openxmlformats.org/officeDocument/2006/relationships/slide" Target="/ppt/slides/slide7.xml" Id="R42f575025021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7084bc1ee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7eb644744af1" /><Relationship Type="http://schemas.openxmlformats.org/officeDocument/2006/relationships/theme" Target="/ppt/slideMasters/theme/theme1.xml" Id="R9e444e4ab186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47eb64474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56ff1778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28a2984c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f127d6fe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e02121e11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36ceb3431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d60796d96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0b1bce07e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20 818 372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IRENE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Klipperveien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