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3c617e1ace4d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43e4f4d0a340d7"/>
  </p:sldMasterIdLst>
  <p:sldIdLst>
    <p:sldId xmlns:r="http://schemas.openxmlformats.org/officeDocument/2006/relationships" id="256" r:id="R2a3125b805f446d3"/>
    <p:sldId xmlns:r="http://schemas.openxmlformats.org/officeDocument/2006/relationships" id="257" r:id="Rc008a264d3e14d79"/>
    <p:sldId xmlns:r="http://schemas.openxmlformats.org/officeDocument/2006/relationships" id="258" r:id="R96606d709d3b434f"/>
    <p:sldId xmlns:r="http://schemas.openxmlformats.org/officeDocument/2006/relationships" id="259" r:id="R7475371b61e3432b"/>
    <p:sldId xmlns:r="http://schemas.openxmlformats.org/officeDocument/2006/relationships" id="260" r:id="R0ad6ec431c904127"/>
    <p:sldId xmlns:r="http://schemas.openxmlformats.org/officeDocument/2006/relationships" id="261" r:id="R58f93d371ed24079"/>
    <p:sldId xmlns:r="http://schemas.openxmlformats.org/officeDocument/2006/relationships" id="262" r:id="Rb002b4a0ed6841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3e4f4d0a340d7" /><Relationship Type="http://schemas.openxmlformats.org/officeDocument/2006/relationships/slide" Target="/ppt/slides/slide1.xml" Id="R2a3125b805f446d3" /><Relationship Type="http://schemas.openxmlformats.org/officeDocument/2006/relationships/slide" Target="/ppt/slides/slide2.xml" Id="Rc008a264d3e14d79" /><Relationship Type="http://schemas.openxmlformats.org/officeDocument/2006/relationships/slide" Target="/ppt/slides/slide3.xml" Id="R96606d709d3b434f" /><Relationship Type="http://schemas.openxmlformats.org/officeDocument/2006/relationships/slide" Target="/ppt/slides/slide4.xml" Id="R7475371b61e3432b" /><Relationship Type="http://schemas.openxmlformats.org/officeDocument/2006/relationships/slide" Target="/ppt/slides/slide5.xml" Id="R0ad6ec431c904127" /><Relationship Type="http://schemas.openxmlformats.org/officeDocument/2006/relationships/slide" Target="/ppt/slides/slide6.xml" Id="R58f93d371ed24079" /><Relationship Type="http://schemas.openxmlformats.org/officeDocument/2006/relationships/slide" Target="/ppt/slides/slide7.xml" Id="Rb002b4a0ed6841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599113c8944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74c6a4b364378" /><Relationship Type="http://schemas.openxmlformats.org/officeDocument/2006/relationships/theme" Target="/ppt/slideMasters/theme/theme1.xml" Id="R5057802d65374e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274c6a4b3643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45f73121c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0eac9bc7f46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0a4db303f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6193cb61c4b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38a80edc247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bef4e97e04f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c2169827c4e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CAMPITOR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CAMPITOR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62 095 349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62 743 503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 TØRRES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Mjåvannstoppen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