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96f23d565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7c2bf788d492f"/>
  </p:sldMasterIdLst>
  <p:sldIdLst>
    <p:sldId xmlns:r="http://schemas.openxmlformats.org/officeDocument/2006/relationships" id="256" r:id="Red2c216be0674cdd"/>
    <p:sldId xmlns:r="http://schemas.openxmlformats.org/officeDocument/2006/relationships" id="257" r:id="Rc490404657194335"/>
    <p:sldId xmlns:r="http://schemas.openxmlformats.org/officeDocument/2006/relationships" id="258" r:id="R14a7587b9b4945c4"/>
    <p:sldId xmlns:r="http://schemas.openxmlformats.org/officeDocument/2006/relationships" id="259" r:id="R3e9a6fd3ff994d92"/>
    <p:sldId xmlns:r="http://schemas.openxmlformats.org/officeDocument/2006/relationships" id="260" r:id="Rcc9b6750bc7a4247"/>
    <p:sldId xmlns:r="http://schemas.openxmlformats.org/officeDocument/2006/relationships" id="261" r:id="Rb7d3c6f0ee924e25"/>
    <p:sldId xmlns:r="http://schemas.openxmlformats.org/officeDocument/2006/relationships" id="262" r:id="Re001502b8e0c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7c2bf788d492f" /><Relationship Type="http://schemas.openxmlformats.org/officeDocument/2006/relationships/slide" Target="/ppt/slides/slide1.xml" Id="Red2c216be0674cdd" /><Relationship Type="http://schemas.openxmlformats.org/officeDocument/2006/relationships/slide" Target="/ppt/slides/slide2.xml" Id="Rc490404657194335" /><Relationship Type="http://schemas.openxmlformats.org/officeDocument/2006/relationships/slide" Target="/ppt/slides/slide3.xml" Id="R14a7587b9b4945c4" /><Relationship Type="http://schemas.openxmlformats.org/officeDocument/2006/relationships/slide" Target="/ppt/slides/slide4.xml" Id="R3e9a6fd3ff994d92" /><Relationship Type="http://schemas.openxmlformats.org/officeDocument/2006/relationships/slide" Target="/ppt/slides/slide5.xml" Id="Rcc9b6750bc7a4247" /><Relationship Type="http://schemas.openxmlformats.org/officeDocument/2006/relationships/slide" Target="/ppt/slides/slide6.xml" Id="Rb7d3c6f0ee924e25" /><Relationship Type="http://schemas.openxmlformats.org/officeDocument/2006/relationships/slide" Target="/ppt/slides/slide7.xml" Id="Re001502b8e0c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37832b22d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13fd390154ceb" /><Relationship Type="http://schemas.openxmlformats.org/officeDocument/2006/relationships/theme" Target="/ppt/slideMasters/theme/theme1.xml" Id="Rfd76286c3f40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13fd39015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c6932174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f29b4b4fd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a0c81b78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af26a405a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aa479cbbe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c4644ad03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c37f89c1f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25 672 332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16,8 %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Rishalla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16 38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