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fad3ecf41d45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8f52ce04844075"/>
  </p:sldMasterIdLst>
  <p:sldIdLst>
    <p:sldId xmlns:r="http://schemas.openxmlformats.org/officeDocument/2006/relationships" id="256" r:id="R0690cd39196f4a81"/>
    <p:sldId xmlns:r="http://schemas.openxmlformats.org/officeDocument/2006/relationships" id="257" r:id="R6654e8223112497c"/>
    <p:sldId xmlns:r="http://schemas.openxmlformats.org/officeDocument/2006/relationships" id="258" r:id="R82a5910693c44453"/>
    <p:sldId xmlns:r="http://schemas.openxmlformats.org/officeDocument/2006/relationships" id="259" r:id="Rde81fe52b6a14626"/>
    <p:sldId xmlns:r="http://schemas.openxmlformats.org/officeDocument/2006/relationships" id="260" r:id="R1da2de92888845b6"/>
    <p:sldId xmlns:r="http://schemas.openxmlformats.org/officeDocument/2006/relationships" id="261" r:id="R42586685e4f54dd5"/>
    <p:sldId xmlns:r="http://schemas.openxmlformats.org/officeDocument/2006/relationships" id="262" r:id="Rd5806dbb35544d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f52ce04844075" /><Relationship Type="http://schemas.openxmlformats.org/officeDocument/2006/relationships/slide" Target="/ppt/slides/slide1.xml" Id="R0690cd39196f4a81" /><Relationship Type="http://schemas.openxmlformats.org/officeDocument/2006/relationships/slide" Target="/ppt/slides/slide2.xml" Id="R6654e8223112497c" /><Relationship Type="http://schemas.openxmlformats.org/officeDocument/2006/relationships/slide" Target="/ppt/slides/slide3.xml" Id="R82a5910693c44453" /><Relationship Type="http://schemas.openxmlformats.org/officeDocument/2006/relationships/slide" Target="/ppt/slides/slide4.xml" Id="Rde81fe52b6a14626" /><Relationship Type="http://schemas.openxmlformats.org/officeDocument/2006/relationships/slide" Target="/ppt/slides/slide5.xml" Id="R1da2de92888845b6" /><Relationship Type="http://schemas.openxmlformats.org/officeDocument/2006/relationships/slide" Target="/ppt/slides/slide6.xml" Id="R42586685e4f54dd5" /><Relationship Type="http://schemas.openxmlformats.org/officeDocument/2006/relationships/slide" Target="/ppt/slides/slide7.xml" Id="Rd5806dbb35544d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d4f70cf044b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31f999d3c40e0" /><Relationship Type="http://schemas.openxmlformats.org/officeDocument/2006/relationships/theme" Target="/ppt/slideMasters/theme/theme1.xml" Id="R5d78007a61374a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e31f999d3c40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9a1dacf8c4c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6a58b5c2545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f79b5c3904e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6b3aa5c3443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a5c967b3a4f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c287edfe44b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0af09769544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JACOB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5 105 484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1 513 669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2 865 282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21 482 714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48 040 934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GUSTAV BORCH-NIELSEN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Melkeveien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56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988 592 439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JACOB INVEST AS</a:t>
            </a:r>
          </a:p>
        </p:txBody>
      </p:sp>
    </p:spTree>
  </p:cSld>
  <p:clrMapOvr>
    <a:masterClrMapping xmlns:a="http://schemas.openxmlformats.org/drawingml/2006/main"/>
  </p:clrMapOvr>
</p:sld>
</file>