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a5ab9d6ec340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69182e41a24a37"/>
  </p:sldMasterIdLst>
  <p:sldIdLst>
    <p:sldId xmlns:r="http://schemas.openxmlformats.org/officeDocument/2006/relationships" id="256" r:id="R61151cff650243a9"/>
    <p:sldId xmlns:r="http://schemas.openxmlformats.org/officeDocument/2006/relationships" id="257" r:id="R84dedaeb813648b5"/>
    <p:sldId xmlns:r="http://schemas.openxmlformats.org/officeDocument/2006/relationships" id="258" r:id="R5f1f6aa5d7a94c19"/>
    <p:sldId xmlns:r="http://schemas.openxmlformats.org/officeDocument/2006/relationships" id="259" r:id="R679df7fe024b4cd9"/>
    <p:sldId xmlns:r="http://schemas.openxmlformats.org/officeDocument/2006/relationships" id="260" r:id="R11c641c91d654104"/>
    <p:sldId xmlns:r="http://schemas.openxmlformats.org/officeDocument/2006/relationships" id="261" r:id="Re63171ca86544920"/>
    <p:sldId xmlns:r="http://schemas.openxmlformats.org/officeDocument/2006/relationships" id="262" r:id="R74dd2cec5e4946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69182e41a24a37" /><Relationship Type="http://schemas.openxmlformats.org/officeDocument/2006/relationships/slide" Target="/ppt/slides/slide1.xml" Id="R61151cff650243a9" /><Relationship Type="http://schemas.openxmlformats.org/officeDocument/2006/relationships/slide" Target="/ppt/slides/slide2.xml" Id="R84dedaeb813648b5" /><Relationship Type="http://schemas.openxmlformats.org/officeDocument/2006/relationships/slide" Target="/ppt/slides/slide3.xml" Id="R5f1f6aa5d7a94c19" /><Relationship Type="http://schemas.openxmlformats.org/officeDocument/2006/relationships/slide" Target="/ppt/slides/slide4.xml" Id="R679df7fe024b4cd9" /><Relationship Type="http://schemas.openxmlformats.org/officeDocument/2006/relationships/slide" Target="/ppt/slides/slide5.xml" Id="R11c641c91d654104" /><Relationship Type="http://schemas.openxmlformats.org/officeDocument/2006/relationships/slide" Target="/ppt/slides/slide6.xml" Id="Re63171ca86544920" /><Relationship Type="http://schemas.openxmlformats.org/officeDocument/2006/relationships/slide" Target="/ppt/slides/slide7.xml" Id="R74dd2cec5e4946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13e646b96041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1bf4822ca046de" /><Relationship Type="http://schemas.openxmlformats.org/officeDocument/2006/relationships/theme" Target="/ppt/slideMasters/theme/theme1.xml" Id="R4454fdac19df4f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1bf4822ca046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e145354a374c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31e57c69146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367e7bb6154c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06c0d4accb48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ff8879868f4a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d2ae0b0fec43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3013694d634b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ACADIA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ACADIA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ACADIA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ACADIA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ACADIA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ACADIA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66 734 208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64 887 649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68 888 988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532 730 575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541 652 485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ACADIA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BRUUSGAARD  –  33,6 %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IDA VEN BRUUSGAARD  –  33,2 %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 VEN BRUUSGAARD  –  33,2 %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ACADIA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Risalléen 34A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988 594 687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ACADIA HOLDING AS</a:t>
            </a:r>
          </a:p>
        </p:txBody>
      </p:sp>
    </p:spTree>
  </p:cSld>
  <p:clrMapOvr>
    <a:masterClrMapping xmlns:a="http://schemas.openxmlformats.org/drawingml/2006/main"/>
  </p:clrMapOvr>
</p:sld>
</file>