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8d2d854f344d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669050082b424f"/>
  </p:sldMasterIdLst>
  <p:sldIdLst>
    <p:sldId xmlns:r="http://schemas.openxmlformats.org/officeDocument/2006/relationships" id="256" r:id="R4b65556419ee4ec1"/>
    <p:sldId xmlns:r="http://schemas.openxmlformats.org/officeDocument/2006/relationships" id="257" r:id="Rb5a8c0f2ee994e4e"/>
    <p:sldId xmlns:r="http://schemas.openxmlformats.org/officeDocument/2006/relationships" id="258" r:id="R921850de7dfc49f6"/>
    <p:sldId xmlns:r="http://schemas.openxmlformats.org/officeDocument/2006/relationships" id="259" r:id="R7cfacd212d9843c1"/>
    <p:sldId xmlns:r="http://schemas.openxmlformats.org/officeDocument/2006/relationships" id="260" r:id="R002223c9d8314a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669050082b424f" /><Relationship Type="http://schemas.openxmlformats.org/officeDocument/2006/relationships/slide" Target="/ppt/slides/slide1.xml" Id="R4b65556419ee4ec1" /><Relationship Type="http://schemas.openxmlformats.org/officeDocument/2006/relationships/slide" Target="/ppt/slides/slide2.xml" Id="Rb5a8c0f2ee994e4e" /><Relationship Type="http://schemas.openxmlformats.org/officeDocument/2006/relationships/slide" Target="/ppt/slides/slide3.xml" Id="R921850de7dfc49f6" /><Relationship Type="http://schemas.openxmlformats.org/officeDocument/2006/relationships/slide" Target="/ppt/slides/slide4.xml" Id="R7cfacd212d9843c1" /><Relationship Type="http://schemas.openxmlformats.org/officeDocument/2006/relationships/slide" Target="/ppt/slides/slide5.xml" Id="R002223c9d8314a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5c1a2619b48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01235fe9e4dfb" /><Relationship Type="http://schemas.openxmlformats.org/officeDocument/2006/relationships/theme" Target="/ppt/slideMasters/theme/theme1.xml" Id="Ra9ff5249138e42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001235fe9e4d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66422888a4a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58c739b7044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59e6f7a044f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bf3bac91545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898fcd7e449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BEDEHUSLAG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BEDEHUSLAG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BEDEHUSLAG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BEDEHUSLAG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BEDEHUSLAG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BEDEHUSLAG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Grovarvegen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988 599 301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BEDEHUSLAG</a:t>
            </a:r>
          </a:p>
        </p:txBody>
      </p:sp>
    </p:spTree>
  </p:cSld>
  <p:clrMapOvr>
    <a:masterClrMapping xmlns:a="http://schemas.openxmlformats.org/drawingml/2006/main"/>
  </p:clrMapOvr>
</p:sld>
</file>