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d16fd5a184f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ba127102d4144"/>
  </p:sldMasterIdLst>
  <p:sldIdLst>
    <p:sldId xmlns:r="http://schemas.openxmlformats.org/officeDocument/2006/relationships" id="256" r:id="Rb68fd804941b4857"/>
    <p:sldId xmlns:r="http://schemas.openxmlformats.org/officeDocument/2006/relationships" id="257" r:id="R81fae7486309423d"/>
    <p:sldId xmlns:r="http://schemas.openxmlformats.org/officeDocument/2006/relationships" id="258" r:id="Rf659e879a8e24ba7"/>
    <p:sldId xmlns:r="http://schemas.openxmlformats.org/officeDocument/2006/relationships" id="259" r:id="Re38040d87d524b11"/>
    <p:sldId xmlns:r="http://schemas.openxmlformats.org/officeDocument/2006/relationships" id="260" r:id="R26b3afcfbb624584"/>
    <p:sldId xmlns:r="http://schemas.openxmlformats.org/officeDocument/2006/relationships" id="261" r:id="R0ae6dd32824c44c7"/>
    <p:sldId xmlns:r="http://schemas.openxmlformats.org/officeDocument/2006/relationships" id="262" r:id="R71017745c3d6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ba127102d4144" /><Relationship Type="http://schemas.openxmlformats.org/officeDocument/2006/relationships/slide" Target="/ppt/slides/slide1.xml" Id="Rb68fd804941b4857" /><Relationship Type="http://schemas.openxmlformats.org/officeDocument/2006/relationships/slide" Target="/ppt/slides/slide2.xml" Id="R81fae7486309423d" /><Relationship Type="http://schemas.openxmlformats.org/officeDocument/2006/relationships/slide" Target="/ppt/slides/slide3.xml" Id="Rf659e879a8e24ba7" /><Relationship Type="http://schemas.openxmlformats.org/officeDocument/2006/relationships/slide" Target="/ppt/slides/slide4.xml" Id="Re38040d87d524b11" /><Relationship Type="http://schemas.openxmlformats.org/officeDocument/2006/relationships/slide" Target="/ppt/slides/slide5.xml" Id="R26b3afcfbb624584" /><Relationship Type="http://schemas.openxmlformats.org/officeDocument/2006/relationships/slide" Target="/ppt/slides/slide6.xml" Id="R0ae6dd32824c44c7" /><Relationship Type="http://schemas.openxmlformats.org/officeDocument/2006/relationships/slide" Target="/ppt/slides/slide7.xml" Id="R71017745c3d6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f419be1fb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0443d657c4eb0" /><Relationship Type="http://schemas.openxmlformats.org/officeDocument/2006/relationships/theme" Target="/ppt/slideMasters/theme/theme1.xml" Id="Rb730dad8136948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0443d657c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3427f9225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cb91f57a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889978562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57b47492a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852d67c85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23ccb95f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d6b5959ac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MULTIPLIKATOR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−1 177 039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96 570 395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