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60c8d8cac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5547991fb4321"/>
  </p:sldMasterIdLst>
  <p:sldIdLst>
    <p:sldId xmlns:r="http://schemas.openxmlformats.org/officeDocument/2006/relationships" id="256" r:id="R33c584afbd8b4c53"/>
    <p:sldId xmlns:r="http://schemas.openxmlformats.org/officeDocument/2006/relationships" id="257" r:id="R5eb01c4cbead4606"/>
    <p:sldId xmlns:r="http://schemas.openxmlformats.org/officeDocument/2006/relationships" id="258" r:id="Rbdf4ea476a484e4a"/>
    <p:sldId xmlns:r="http://schemas.openxmlformats.org/officeDocument/2006/relationships" id="259" r:id="R55e2044500a04779"/>
    <p:sldId xmlns:r="http://schemas.openxmlformats.org/officeDocument/2006/relationships" id="260" r:id="R638d7bca60344cb6"/>
    <p:sldId xmlns:r="http://schemas.openxmlformats.org/officeDocument/2006/relationships" id="261" r:id="R92969f23fdf84e6c"/>
    <p:sldId xmlns:r="http://schemas.openxmlformats.org/officeDocument/2006/relationships" id="262" r:id="Rf568b81fd8b0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5547991fb4321" /><Relationship Type="http://schemas.openxmlformats.org/officeDocument/2006/relationships/slide" Target="/ppt/slides/slide1.xml" Id="R33c584afbd8b4c53" /><Relationship Type="http://schemas.openxmlformats.org/officeDocument/2006/relationships/slide" Target="/ppt/slides/slide2.xml" Id="R5eb01c4cbead4606" /><Relationship Type="http://schemas.openxmlformats.org/officeDocument/2006/relationships/slide" Target="/ppt/slides/slide3.xml" Id="Rbdf4ea476a484e4a" /><Relationship Type="http://schemas.openxmlformats.org/officeDocument/2006/relationships/slide" Target="/ppt/slides/slide4.xml" Id="R55e2044500a04779" /><Relationship Type="http://schemas.openxmlformats.org/officeDocument/2006/relationships/slide" Target="/ppt/slides/slide5.xml" Id="R638d7bca60344cb6" /><Relationship Type="http://schemas.openxmlformats.org/officeDocument/2006/relationships/slide" Target="/ppt/slides/slide6.xml" Id="R92969f23fdf84e6c" /><Relationship Type="http://schemas.openxmlformats.org/officeDocument/2006/relationships/slide" Target="/ppt/slides/slide7.xml" Id="Rf568b81fd8b0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fd7121a4a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5b6ca480e4cfc" /><Relationship Type="http://schemas.openxmlformats.org/officeDocument/2006/relationships/theme" Target="/ppt/slideMasters/theme/theme1.xml" Id="R122e1af4fdf2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5b6ca480e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7668da173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0f5bda41b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9fb9d6d7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8d84ee8b4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72cfd8207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5766925ee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20f5eeef7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158 965 732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158 992 167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