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41b3cacb6a42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80b83134604508"/>
  </p:sldMasterIdLst>
  <p:sldIdLst>
    <p:sldId xmlns:r="http://schemas.openxmlformats.org/officeDocument/2006/relationships" id="256" r:id="R83651e92fd62403c"/>
    <p:sldId xmlns:r="http://schemas.openxmlformats.org/officeDocument/2006/relationships" id="257" r:id="R5583694a33e245fa"/>
    <p:sldId xmlns:r="http://schemas.openxmlformats.org/officeDocument/2006/relationships" id="258" r:id="R48e0d589a478453e"/>
    <p:sldId xmlns:r="http://schemas.openxmlformats.org/officeDocument/2006/relationships" id="259" r:id="R34e7da0a2f96457c"/>
    <p:sldId xmlns:r="http://schemas.openxmlformats.org/officeDocument/2006/relationships" id="260" r:id="R8a59a24be2b144bd"/>
    <p:sldId xmlns:r="http://schemas.openxmlformats.org/officeDocument/2006/relationships" id="261" r:id="R8dd2e9b90b754b41"/>
    <p:sldId xmlns:r="http://schemas.openxmlformats.org/officeDocument/2006/relationships" id="262" r:id="Rcd449af9d50e43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80b83134604508" /><Relationship Type="http://schemas.openxmlformats.org/officeDocument/2006/relationships/slide" Target="/ppt/slides/slide1.xml" Id="R83651e92fd62403c" /><Relationship Type="http://schemas.openxmlformats.org/officeDocument/2006/relationships/slide" Target="/ppt/slides/slide2.xml" Id="R5583694a33e245fa" /><Relationship Type="http://schemas.openxmlformats.org/officeDocument/2006/relationships/slide" Target="/ppt/slides/slide3.xml" Id="R48e0d589a478453e" /><Relationship Type="http://schemas.openxmlformats.org/officeDocument/2006/relationships/slide" Target="/ppt/slides/slide4.xml" Id="R34e7da0a2f96457c" /><Relationship Type="http://schemas.openxmlformats.org/officeDocument/2006/relationships/slide" Target="/ppt/slides/slide5.xml" Id="R8a59a24be2b144bd" /><Relationship Type="http://schemas.openxmlformats.org/officeDocument/2006/relationships/slide" Target="/ppt/slides/slide6.xml" Id="R8dd2e9b90b754b41" /><Relationship Type="http://schemas.openxmlformats.org/officeDocument/2006/relationships/slide" Target="/ppt/slides/slide7.xml" Id="Rcd449af9d50e43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191d9e77f545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658022fd24365" /><Relationship Type="http://schemas.openxmlformats.org/officeDocument/2006/relationships/theme" Target="/ppt/slideMasters/theme/theme1.xml" Id="R70ad4939942946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f658022fd243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d686e45824d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d9c67b81544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6e5e78b474d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b75b6cebd40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4d5a1e24b4e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8f773eb5347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b8037ea9c44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JBK MOTOR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JBK MOTOR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29 982 654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203 833 779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203 857 529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KOLBERG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KOLBERG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KOLBERG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Ensjøveien 12D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988 603 775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