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66127df8e643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79d9623a28455e"/>
  </p:sldMasterIdLst>
  <p:sldIdLst>
    <p:sldId xmlns:r="http://schemas.openxmlformats.org/officeDocument/2006/relationships" id="256" r:id="R6d0118f6aa824c8d"/>
    <p:sldId xmlns:r="http://schemas.openxmlformats.org/officeDocument/2006/relationships" id="257" r:id="Rcbda8b4ef60e4895"/>
    <p:sldId xmlns:r="http://schemas.openxmlformats.org/officeDocument/2006/relationships" id="258" r:id="R0b8776b405a54542"/>
    <p:sldId xmlns:r="http://schemas.openxmlformats.org/officeDocument/2006/relationships" id="259" r:id="R0d3f5d31da554c7f"/>
    <p:sldId xmlns:r="http://schemas.openxmlformats.org/officeDocument/2006/relationships" id="260" r:id="Raa3dd0e1b2ee4116"/>
    <p:sldId xmlns:r="http://schemas.openxmlformats.org/officeDocument/2006/relationships" id="261" r:id="R4ba25b1dcbc54b9b"/>
    <p:sldId xmlns:r="http://schemas.openxmlformats.org/officeDocument/2006/relationships" id="262" r:id="Rf5de14aa1f964a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9d9623a28455e" /><Relationship Type="http://schemas.openxmlformats.org/officeDocument/2006/relationships/slide" Target="/ppt/slides/slide1.xml" Id="R6d0118f6aa824c8d" /><Relationship Type="http://schemas.openxmlformats.org/officeDocument/2006/relationships/slide" Target="/ppt/slides/slide2.xml" Id="Rcbda8b4ef60e4895" /><Relationship Type="http://schemas.openxmlformats.org/officeDocument/2006/relationships/slide" Target="/ppt/slides/slide3.xml" Id="R0b8776b405a54542" /><Relationship Type="http://schemas.openxmlformats.org/officeDocument/2006/relationships/slide" Target="/ppt/slides/slide4.xml" Id="R0d3f5d31da554c7f" /><Relationship Type="http://schemas.openxmlformats.org/officeDocument/2006/relationships/slide" Target="/ppt/slides/slide5.xml" Id="Raa3dd0e1b2ee4116" /><Relationship Type="http://schemas.openxmlformats.org/officeDocument/2006/relationships/slide" Target="/ppt/slides/slide6.xml" Id="R4ba25b1dcbc54b9b" /><Relationship Type="http://schemas.openxmlformats.org/officeDocument/2006/relationships/slide" Target="/ppt/slides/slide7.xml" Id="Rf5de14aa1f964a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0fd0a87f30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ad5d41bab4e2f" /><Relationship Type="http://schemas.openxmlformats.org/officeDocument/2006/relationships/theme" Target="/ppt/slideMasters/theme/theme1.xml" Id="R3ec7b55b1e234a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8ad5d41bab4e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b94e995314b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3001ad263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296de43744b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87926bf084c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ef6ab7ef340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4f8825c0047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afda1fd2c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239 560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−4 110 333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44 098 493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376 432 462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467 614 193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BØRKE NØRSTRUD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61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henrik@russedress.no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988 608 882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TINDEN HOLDING AS</a:t>
            </a:r>
          </a:p>
        </p:txBody>
      </p:sp>
    </p:spTree>
  </p:cSld>
  <p:clrMapOvr>
    <a:masterClrMapping xmlns:a="http://schemas.openxmlformats.org/drawingml/2006/main"/>
  </p:clrMapOvr>
</p:sld>
</file>