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16acd6203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e1c3263154f41"/>
  </p:sldMasterIdLst>
  <p:sldIdLst>
    <p:sldId xmlns:r="http://schemas.openxmlformats.org/officeDocument/2006/relationships" id="256" r:id="Raea3ae5583c4459a"/>
    <p:sldId xmlns:r="http://schemas.openxmlformats.org/officeDocument/2006/relationships" id="257" r:id="R777152b7a1774c8b"/>
    <p:sldId xmlns:r="http://schemas.openxmlformats.org/officeDocument/2006/relationships" id="258" r:id="R42d26f1d13cc4239"/>
    <p:sldId xmlns:r="http://schemas.openxmlformats.org/officeDocument/2006/relationships" id="259" r:id="R0f5baf40e03e4dd6"/>
    <p:sldId xmlns:r="http://schemas.openxmlformats.org/officeDocument/2006/relationships" id="260" r:id="R54b66230515e4805"/>
    <p:sldId xmlns:r="http://schemas.openxmlformats.org/officeDocument/2006/relationships" id="261" r:id="Re406a9c47c0d47ca"/>
    <p:sldId xmlns:r="http://schemas.openxmlformats.org/officeDocument/2006/relationships" id="262" r:id="Ra657b12ec16d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e1c3263154f41" /><Relationship Type="http://schemas.openxmlformats.org/officeDocument/2006/relationships/slide" Target="/ppt/slides/slide1.xml" Id="Raea3ae5583c4459a" /><Relationship Type="http://schemas.openxmlformats.org/officeDocument/2006/relationships/slide" Target="/ppt/slides/slide2.xml" Id="R777152b7a1774c8b" /><Relationship Type="http://schemas.openxmlformats.org/officeDocument/2006/relationships/slide" Target="/ppt/slides/slide3.xml" Id="R42d26f1d13cc4239" /><Relationship Type="http://schemas.openxmlformats.org/officeDocument/2006/relationships/slide" Target="/ppt/slides/slide4.xml" Id="R0f5baf40e03e4dd6" /><Relationship Type="http://schemas.openxmlformats.org/officeDocument/2006/relationships/slide" Target="/ppt/slides/slide5.xml" Id="R54b66230515e4805" /><Relationship Type="http://schemas.openxmlformats.org/officeDocument/2006/relationships/slide" Target="/ppt/slides/slide6.xml" Id="Re406a9c47c0d47ca" /><Relationship Type="http://schemas.openxmlformats.org/officeDocument/2006/relationships/slide" Target="/ppt/slides/slide7.xml" Id="Ra657b12ec16d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22026146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0004dc4d4433" /><Relationship Type="http://schemas.openxmlformats.org/officeDocument/2006/relationships/theme" Target="/ppt/slideMasters/theme/theme1.xml" Id="Rc09a531762de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80004dc4d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a34f065d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1ab9258f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90f8d60e9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8b0a435c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5659e0b7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66610187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bc8395d6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