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3288ce245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7b1ad73f44fa6"/>
  </p:sldMasterIdLst>
  <p:sldIdLst>
    <p:sldId xmlns:r="http://schemas.openxmlformats.org/officeDocument/2006/relationships" id="256" r:id="Rbbea9e620ab3491b"/>
    <p:sldId xmlns:r="http://schemas.openxmlformats.org/officeDocument/2006/relationships" id="257" r:id="Reeeab0bf404d46b0"/>
    <p:sldId xmlns:r="http://schemas.openxmlformats.org/officeDocument/2006/relationships" id="258" r:id="R3bd26506d6dd4a74"/>
    <p:sldId xmlns:r="http://schemas.openxmlformats.org/officeDocument/2006/relationships" id="259" r:id="R931efaf3992244f8"/>
    <p:sldId xmlns:r="http://schemas.openxmlformats.org/officeDocument/2006/relationships" id="260" r:id="Rbd9f57536cb643a2"/>
    <p:sldId xmlns:r="http://schemas.openxmlformats.org/officeDocument/2006/relationships" id="261" r:id="R96e1e9c976ff428f"/>
    <p:sldId xmlns:r="http://schemas.openxmlformats.org/officeDocument/2006/relationships" id="262" r:id="R1f666b183836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7b1ad73f44fa6" /><Relationship Type="http://schemas.openxmlformats.org/officeDocument/2006/relationships/slide" Target="/ppt/slides/slide1.xml" Id="Rbbea9e620ab3491b" /><Relationship Type="http://schemas.openxmlformats.org/officeDocument/2006/relationships/slide" Target="/ppt/slides/slide2.xml" Id="Reeeab0bf404d46b0" /><Relationship Type="http://schemas.openxmlformats.org/officeDocument/2006/relationships/slide" Target="/ppt/slides/slide3.xml" Id="R3bd26506d6dd4a74" /><Relationship Type="http://schemas.openxmlformats.org/officeDocument/2006/relationships/slide" Target="/ppt/slides/slide4.xml" Id="R931efaf3992244f8" /><Relationship Type="http://schemas.openxmlformats.org/officeDocument/2006/relationships/slide" Target="/ppt/slides/slide5.xml" Id="Rbd9f57536cb643a2" /><Relationship Type="http://schemas.openxmlformats.org/officeDocument/2006/relationships/slide" Target="/ppt/slides/slide6.xml" Id="R96e1e9c976ff428f" /><Relationship Type="http://schemas.openxmlformats.org/officeDocument/2006/relationships/slide" Target="/ppt/slides/slide7.xml" Id="R1f666b183836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9b74e5b28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ce7229fd4c0e" /><Relationship Type="http://schemas.openxmlformats.org/officeDocument/2006/relationships/theme" Target="/ppt/slideMasters/theme/theme1.xml" Id="Rfc739e6e10f0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8ce7229fd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5174d259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10175eca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72243451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5fa3a7d6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6a02669c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86039f06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a7345028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IMS REGNSKAP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5 901 357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2 879 393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irene@imsregnskap.no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988 636 932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