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299a5ca3f24e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c5eb67e36b4e55"/>
  </p:sldMasterIdLst>
  <p:sldIdLst>
    <p:sldId xmlns:r="http://schemas.openxmlformats.org/officeDocument/2006/relationships" id="256" r:id="R6ca588dd9f434289"/>
    <p:sldId xmlns:r="http://schemas.openxmlformats.org/officeDocument/2006/relationships" id="257" r:id="R26ba0ba243a44eb0"/>
    <p:sldId xmlns:r="http://schemas.openxmlformats.org/officeDocument/2006/relationships" id="258" r:id="R113aa342b502482c"/>
    <p:sldId xmlns:r="http://schemas.openxmlformats.org/officeDocument/2006/relationships" id="259" r:id="R0164fa1ba25044e6"/>
    <p:sldId xmlns:r="http://schemas.openxmlformats.org/officeDocument/2006/relationships" id="260" r:id="Rf591258cf5d24c0b"/>
    <p:sldId xmlns:r="http://schemas.openxmlformats.org/officeDocument/2006/relationships" id="261" r:id="R6701738209cb4929"/>
    <p:sldId xmlns:r="http://schemas.openxmlformats.org/officeDocument/2006/relationships" id="262" r:id="Rf2fb92c3e67a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c5eb67e36b4e55" /><Relationship Type="http://schemas.openxmlformats.org/officeDocument/2006/relationships/slide" Target="/ppt/slides/slide1.xml" Id="R6ca588dd9f434289" /><Relationship Type="http://schemas.openxmlformats.org/officeDocument/2006/relationships/slide" Target="/ppt/slides/slide2.xml" Id="R26ba0ba243a44eb0" /><Relationship Type="http://schemas.openxmlformats.org/officeDocument/2006/relationships/slide" Target="/ppt/slides/slide3.xml" Id="R113aa342b502482c" /><Relationship Type="http://schemas.openxmlformats.org/officeDocument/2006/relationships/slide" Target="/ppt/slides/slide4.xml" Id="R0164fa1ba25044e6" /><Relationship Type="http://schemas.openxmlformats.org/officeDocument/2006/relationships/slide" Target="/ppt/slides/slide5.xml" Id="Rf591258cf5d24c0b" /><Relationship Type="http://schemas.openxmlformats.org/officeDocument/2006/relationships/slide" Target="/ppt/slides/slide6.xml" Id="R6701738209cb4929" /><Relationship Type="http://schemas.openxmlformats.org/officeDocument/2006/relationships/slide" Target="/ppt/slides/slide7.xml" Id="Rf2fb92c3e67a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40333a80045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70abacab24e97" /><Relationship Type="http://schemas.openxmlformats.org/officeDocument/2006/relationships/theme" Target="/ppt/slideMasters/theme/theme1.xml" Id="R071ccd911eb24a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4070abacab2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10aac702c64f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d46d08f194f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7669ba2c3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b98f2c02c4e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44762daf746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8e79297b14e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8ea1a78a40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 HOLDING AS ble etablert [år] og holder til i Steinberg.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−6 157 521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103 789 229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1 204 513 371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1 265 531 606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KRISTOFFER LOE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Steinbergveien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3053 Steinberg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988 641 936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LOE HOLDING AS</a:t>
            </a:r>
          </a:p>
        </p:txBody>
      </p:sp>
    </p:spTree>
  </p:cSld>
  <p:clrMapOvr>
    <a:masterClrMapping xmlns:a="http://schemas.openxmlformats.org/drawingml/2006/main"/>
  </p:clrMapOvr>
</p:sld>
</file>